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7"/>
  </p:notesMasterIdLst>
  <p:sldIdLst>
    <p:sldId id="256" r:id="rId5"/>
    <p:sldId id="270" r:id="rId6"/>
    <p:sldId id="258" r:id="rId7"/>
    <p:sldId id="265" r:id="rId8"/>
    <p:sldId id="266" r:id="rId9"/>
    <p:sldId id="267" r:id="rId10"/>
    <p:sldId id="259" r:id="rId11"/>
    <p:sldId id="268" r:id="rId12"/>
    <p:sldId id="263" r:id="rId13"/>
    <p:sldId id="269" r:id="rId14"/>
    <p:sldId id="262"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C000"/>
    <a:srgbClr val="5C40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034" autoAdjust="0"/>
  </p:normalViewPr>
  <p:slideViewPr>
    <p:cSldViewPr snapToGrid="0">
      <p:cViewPr varScale="1">
        <p:scale>
          <a:sx n="52" d="100"/>
          <a:sy n="52" d="100"/>
        </p:scale>
        <p:origin x="158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Wood" userId="b9173a0d-f75b-40a3-ab01-281a6a1e4544" providerId="ADAL" clId="{736C9B25-6FE5-4360-BA06-AB3F93E89643}"/>
    <pc:docChg chg="undo redo custSel addSld delSld modSld addSection delSection">
      <pc:chgData name="Alex Wood" userId="b9173a0d-f75b-40a3-ab01-281a6a1e4544" providerId="ADAL" clId="{736C9B25-6FE5-4360-BA06-AB3F93E89643}" dt="2024-09-29T21:15:10.502" v="6461"/>
      <pc:docMkLst>
        <pc:docMk/>
      </pc:docMkLst>
      <pc:sldChg chg="modSp mod modNotesTx">
        <pc:chgData name="Alex Wood" userId="b9173a0d-f75b-40a3-ab01-281a6a1e4544" providerId="ADAL" clId="{736C9B25-6FE5-4360-BA06-AB3F93E89643}" dt="2024-09-29T21:09:36.313" v="6383" actId="20577"/>
        <pc:sldMkLst>
          <pc:docMk/>
          <pc:sldMk cId="0" sldId="256"/>
        </pc:sldMkLst>
        <pc:cxnChg chg="mod">
          <ac:chgData name="Alex Wood" userId="b9173a0d-f75b-40a3-ab01-281a6a1e4544" providerId="ADAL" clId="{736C9B25-6FE5-4360-BA06-AB3F93E89643}" dt="2024-09-28T20:17:30.662" v="739" actId="208"/>
          <ac:cxnSpMkLst>
            <pc:docMk/>
            <pc:sldMk cId="0" sldId="256"/>
            <ac:cxnSpMk id="4" creationId="{AC9A3162-3B0B-FFC4-E4BB-5081F9E19E25}"/>
          </ac:cxnSpMkLst>
        </pc:cxnChg>
      </pc:sldChg>
      <pc:sldChg chg="addSp delSp modSp mod modTransition delAnim modAnim modNotesTx">
        <pc:chgData name="Alex Wood" userId="b9173a0d-f75b-40a3-ab01-281a6a1e4544" providerId="ADAL" clId="{736C9B25-6FE5-4360-BA06-AB3F93E89643}" dt="2024-09-29T20:15:07.877" v="5063" actId="208"/>
        <pc:sldMkLst>
          <pc:docMk/>
          <pc:sldMk cId="0" sldId="258"/>
        </pc:sldMkLst>
        <pc:spChg chg="del mod">
          <ac:chgData name="Alex Wood" userId="b9173a0d-f75b-40a3-ab01-281a6a1e4544" providerId="ADAL" clId="{736C9B25-6FE5-4360-BA06-AB3F93E89643}" dt="2024-09-28T20:20:14.930" v="854" actId="478"/>
          <ac:spMkLst>
            <pc:docMk/>
            <pc:sldMk cId="0" sldId="258"/>
            <ac:spMk id="2" creationId="{00000000-0000-0000-0000-000000000000}"/>
          </ac:spMkLst>
        </pc:spChg>
        <pc:spChg chg="add del mod">
          <ac:chgData name="Alex Wood" userId="b9173a0d-f75b-40a3-ab01-281a6a1e4544" providerId="ADAL" clId="{736C9B25-6FE5-4360-BA06-AB3F93E89643}" dt="2024-09-29T18:27:55.979" v="3103" actId="11529"/>
          <ac:spMkLst>
            <pc:docMk/>
            <pc:sldMk cId="0" sldId="258"/>
            <ac:spMk id="2" creationId="{D5DF4027-9885-0BD1-0320-69734B8D1B7C}"/>
          </ac:spMkLst>
        </pc:spChg>
        <pc:spChg chg="del mod">
          <ac:chgData name="Alex Wood" userId="b9173a0d-f75b-40a3-ab01-281a6a1e4544" providerId="ADAL" clId="{736C9B25-6FE5-4360-BA06-AB3F93E89643}" dt="2024-09-28T20:08:17.800" v="280" actId="478"/>
          <ac:spMkLst>
            <pc:docMk/>
            <pc:sldMk cId="0" sldId="258"/>
            <ac:spMk id="3" creationId="{00000000-0000-0000-0000-000000000000}"/>
          </ac:spMkLst>
        </pc:spChg>
        <pc:spChg chg="add del mod">
          <ac:chgData name="Alex Wood" userId="b9173a0d-f75b-40a3-ab01-281a6a1e4544" providerId="ADAL" clId="{736C9B25-6FE5-4360-BA06-AB3F93E89643}" dt="2024-09-29T18:28:06.626" v="3107" actId="11529"/>
          <ac:spMkLst>
            <pc:docMk/>
            <pc:sldMk cId="0" sldId="258"/>
            <ac:spMk id="3" creationId="{1127E502-6744-C16A-7F0F-A01F642169E2}"/>
          </ac:spMkLst>
        </pc:spChg>
        <pc:spChg chg="del mod">
          <ac:chgData name="Alex Wood" userId="b9173a0d-f75b-40a3-ab01-281a6a1e4544" providerId="ADAL" clId="{736C9B25-6FE5-4360-BA06-AB3F93E89643}" dt="2024-09-28T20:08:32.156" v="288" actId="478"/>
          <ac:spMkLst>
            <pc:docMk/>
            <pc:sldMk cId="0" sldId="258"/>
            <ac:spMk id="4" creationId="{728E3195-205C-70EA-AC52-D124429EA7D2}"/>
          </ac:spMkLst>
        </pc:spChg>
        <pc:spChg chg="add del">
          <ac:chgData name="Alex Wood" userId="b9173a0d-f75b-40a3-ab01-281a6a1e4544" providerId="ADAL" clId="{736C9B25-6FE5-4360-BA06-AB3F93E89643}" dt="2024-09-29T18:28:11.644" v="3109" actId="11529"/>
          <ac:spMkLst>
            <pc:docMk/>
            <pc:sldMk cId="0" sldId="258"/>
            <ac:spMk id="4" creationId="{7B494185-FD5E-054E-37E6-7D2DAA6FE6C9}"/>
          </ac:spMkLst>
        </pc:spChg>
        <pc:spChg chg="mod">
          <ac:chgData name="Alex Wood" userId="b9173a0d-f75b-40a3-ab01-281a6a1e4544" providerId="ADAL" clId="{736C9B25-6FE5-4360-BA06-AB3F93E89643}" dt="2024-09-29T19:12:50.226" v="3628" actId="20577"/>
          <ac:spMkLst>
            <pc:docMk/>
            <pc:sldMk cId="0" sldId="258"/>
            <ac:spMk id="5" creationId="{F56078D9-A6B0-4731-FB5A-A7725954A51D}"/>
          </ac:spMkLst>
        </pc:spChg>
        <pc:spChg chg="add del mod">
          <ac:chgData name="Alex Wood" userId="b9173a0d-f75b-40a3-ab01-281a6a1e4544" providerId="ADAL" clId="{736C9B25-6FE5-4360-BA06-AB3F93E89643}" dt="2024-09-29T18:29:04.956" v="3115" actId="11529"/>
          <ac:spMkLst>
            <pc:docMk/>
            <pc:sldMk cId="0" sldId="258"/>
            <ac:spMk id="6" creationId="{DBEDE110-5FDE-3DC1-FDDA-C366173627A4}"/>
          </ac:spMkLst>
        </pc:spChg>
        <pc:spChg chg="del mod">
          <ac:chgData name="Alex Wood" userId="b9173a0d-f75b-40a3-ab01-281a6a1e4544" providerId="ADAL" clId="{736C9B25-6FE5-4360-BA06-AB3F93E89643}" dt="2024-09-28T20:09:07.029" v="326" actId="478"/>
          <ac:spMkLst>
            <pc:docMk/>
            <pc:sldMk cId="0" sldId="258"/>
            <ac:spMk id="7" creationId="{4B006DE1-A59A-29D9-4762-4B8775D550C5}"/>
          </ac:spMkLst>
        </pc:spChg>
        <pc:spChg chg="add del">
          <ac:chgData name="Alex Wood" userId="b9173a0d-f75b-40a3-ab01-281a6a1e4544" providerId="ADAL" clId="{736C9B25-6FE5-4360-BA06-AB3F93E89643}" dt="2024-09-29T18:29:20.558" v="3117" actId="11529"/>
          <ac:spMkLst>
            <pc:docMk/>
            <pc:sldMk cId="0" sldId="258"/>
            <ac:spMk id="7" creationId="{B3C6DBBF-F539-E8CC-194A-4F927FD6C064}"/>
          </ac:spMkLst>
        </pc:spChg>
        <pc:spChg chg="add mod topLvl">
          <ac:chgData name="Alex Wood" userId="b9173a0d-f75b-40a3-ab01-281a6a1e4544" providerId="ADAL" clId="{736C9B25-6FE5-4360-BA06-AB3F93E89643}" dt="2024-09-29T19:06:48.622" v="3533" actId="164"/>
          <ac:spMkLst>
            <pc:docMk/>
            <pc:sldMk cId="0" sldId="258"/>
            <ac:spMk id="8" creationId="{66F93F81-FD33-C881-260E-25501FE19F2C}"/>
          </ac:spMkLst>
        </pc:spChg>
        <pc:spChg chg="add mod">
          <ac:chgData name="Alex Wood" userId="b9173a0d-f75b-40a3-ab01-281a6a1e4544" providerId="ADAL" clId="{736C9B25-6FE5-4360-BA06-AB3F93E89643}" dt="2024-09-29T18:30:28.315" v="3142"/>
          <ac:spMkLst>
            <pc:docMk/>
            <pc:sldMk cId="0" sldId="258"/>
            <ac:spMk id="9" creationId="{53AD4D2E-1372-DC3D-BE09-7368DE0CB520}"/>
          </ac:spMkLst>
        </pc:spChg>
        <pc:spChg chg="add mod">
          <ac:chgData name="Alex Wood" userId="b9173a0d-f75b-40a3-ab01-281a6a1e4544" providerId="ADAL" clId="{736C9B25-6FE5-4360-BA06-AB3F93E89643}" dt="2024-09-29T18:30:26.007" v="3139"/>
          <ac:spMkLst>
            <pc:docMk/>
            <pc:sldMk cId="0" sldId="258"/>
            <ac:spMk id="10" creationId="{AAEDBAA3-EE3C-41EC-3A41-4DA432889B17}"/>
          </ac:spMkLst>
        </pc:spChg>
        <pc:spChg chg="add mod">
          <ac:chgData name="Alex Wood" userId="b9173a0d-f75b-40a3-ab01-281a6a1e4544" providerId="ADAL" clId="{736C9B25-6FE5-4360-BA06-AB3F93E89643}" dt="2024-09-28T20:20:22.847" v="887" actId="20577"/>
          <ac:spMkLst>
            <pc:docMk/>
            <pc:sldMk cId="0" sldId="258"/>
            <ac:spMk id="12" creationId="{BE475A4C-8A9B-CC20-C2F9-DA9E024BA898}"/>
          </ac:spMkLst>
        </pc:spChg>
        <pc:spChg chg="add mod">
          <ac:chgData name="Alex Wood" userId="b9173a0d-f75b-40a3-ab01-281a6a1e4544" providerId="ADAL" clId="{736C9B25-6FE5-4360-BA06-AB3F93E89643}" dt="2024-09-29T18:30:34.978" v="3150"/>
          <ac:spMkLst>
            <pc:docMk/>
            <pc:sldMk cId="0" sldId="258"/>
            <ac:spMk id="13" creationId="{7BF43B4B-96FB-EE76-65D2-6C1B1F5387E4}"/>
          </ac:spMkLst>
        </pc:spChg>
        <pc:spChg chg="add del mod">
          <ac:chgData name="Alex Wood" userId="b9173a0d-f75b-40a3-ab01-281a6a1e4544" providerId="ADAL" clId="{736C9B25-6FE5-4360-BA06-AB3F93E89643}" dt="2024-09-28T20:20:16.208" v="855" actId="478"/>
          <ac:spMkLst>
            <pc:docMk/>
            <pc:sldMk cId="0" sldId="258"/>
            <ac:spMk id="14" creationId="{1D8E20CE-A886-7787-C053-9964DAD6CAE6}"/>
          </ac:spMkLst>
        </pc:spChg>
        <pc:spChg chg="add mod">
          <ac:chgData name="Alex Wood" userId="b9173a0d-f75b-40a3-ab01-281a6a1e4544" providerId="ADAL" clId="{736C9B25-6FE5-4360-BA06-AB3F93E89643}" dt="2024-09-29T18:30:34.661" v="3149" actId="571"/>
          <ac:spMkLst>
            <pc:docMk/>
            <pc:sldMk cId="0" sldId="258"/>
            <ac:spMk id="14" creationId="{D8409230-7576-CA2F-84BB-7774B1D2E335}"/>
          </ac:spMkLst>
        </pc:spChg>
        <pc:spChg chg="add mod">
          <ac:chgData name="Alex Wood" userId="b9173a0d-f75b-40a3-ab01-281a6a1e4544" providerId="ADAL" clId="{736C9B25-6FE5-4360-BA06-AB3F93E89643}" dt="2024-09-29T18:30:34.405" v="3148"/>
          <ac:spMkLst>
            <pc:docMk/>
            <pc:sldMk cId="0" sldId="258"/>
            <ac:spMk id="15" creationId="{3374C925-4918-EC1A-9DAE-E7603F05AA87}"/>
          </ac:spMkLst>
        </pc:spChg>
        <pc:spChg chg="add mod">
          <ac:chgData name="Alex Wood" userId="b9173a0d-f75b-40a3-ab01-281a6a1e4544" providerId="ADAL" clId="{736C9B25-6FE5-4360-BA06-AB3F93E89643}" dt="2024-09-29T18:30:34.195" v="3147" actId="571"/>
          <ac:spMkLst>
            <pc:docMk/>
            <pc:sldMk cId="0" sldId="258"/>
            <ac:spMk id="16" creationId="{51C711DF-9B9A-AF23-FF9D-17062917BFDB}"/>
          </ac:spMkLst>
        </pc:spChg>
        <pc:spChg chg="add del mod">
          <ac:chgData name="Alex Wood" userId="b9173a0d-f75b-40a3-ab01-281a6a1e4544" providerId="ADAL" clId="{736C9B25-6FE5-4360-BA06-AB3F93E89643}" dt="2024-09-29T18:57:55.351" v="3320" actId="478"/>
          <ac:spMkLst>
            <pc:docMk/>
            <pc:sldMk cId="0" sldId="258"/>
            <ac:spMk id="17" creationId="{0C67F51E-0DC8-C413-C4CC-E0D5F8B30C95}"/>
          </ac:spMkLst>
        </pc:spChg>
        <pc:spChg chg="add del mod">
          <ac:chgData name="Alex Wood" userId="b9173a0d-f75b-40a3-ab01-281a6a1e4544" providerId="ADAL" clId="{736C9B25-6FE5-4360-BA06-AB3F93E89643}" dt="2024-09-29T18:57:54.659" v="3319" actId="478"/>
          <ac:spMkLst>
            <pc:docMk/>
            <pc:sldMk cId="0" sldId="258"/>
            <ac:spMk id="18" creationId="{34153F86-DC1F-45CA-1161-B85A89DAC4E4}"/>
          </ac:spMkLst>
        </pc:spChg>
        <pc:spChg chg="add del mod">
          <ac:chgData name="Alex Wood" userId="b9173a0d-f75b-40a3-ab01-281a6a1e4544" providerId="ADAL" clId="{736C9B25-6FE5-4360-BA06-AB3F93E89643}" dt="2024-09-29T18:57:54.353" v="3318" actId="478"/>
          <ac:spMkLst>
            <pc:docMk/>
            <pc:sldMk cId="0" sldId="258"/>
            <ac:spMk id="19" creationId="{14FBC335-BFCF-A676-5C57-13B74AA19D7B}"/>
          </ac:spMkLst>
        </pc:spChg>
        <pc:spChg chg="add del mod">
          <ac:chgData name="Alex Wood" userId="b9173a0d-f75b-40a3-ab01-281a6a1e4544" providerId="ADAL" clId="{736C9B25-6FE5-4360-BA06-AB3F93E89643}" dt="2024-09-29T18:31:30.926" v="3167" actId="478"/>
          <ac:spMkLst>
            <pc:docMk/>
            <pc:sldMk cId="0" sldId="258"/>
            <ac:spMk id="20" creationId="{BCA16775-2DAE-C181-91B9-F7D7391972D1}"/>
          </ac:spMkLst>
        </pc:spChg>
        <pc:spChg chg="add del mod">
          <ac:chgData name="Alex Wood" userId="b9173a0d-f75b-40a3-ab01-281a6a1e4544" providerId="ADAL" clId="{736C9B25-6FE5-4360-BA06-AB3F93E89643}" dt="2024-09-29T18:31:30.926" v="3167" actId="478"/>
          <ac:spMkLst>
            <pc:docMk/>
            <pc:sldMk cId="0" sldId="258"/>
            <ac:spMk id="21" creationId="{3E33E87C-199E-2B53-48DB-BEDB831E96ED}"/>
          </ac:spMkLst>
        </pc:spChg>
        <pc:spChg chg="add del mod">
          <ac:chgData name="Alex Wood" userId="b9173a0d-f75b-40a3-ab01-281a6a1e4544" providerId="ADAL" clId="{736C9B25-6FE5-4360-BA06-AB3F93E89643}" dt="2024-09-29T18:31:30.926" v="3167" actId="478"/>
          <ac:spMkLst>
            <pc:docMk/>
            <pc:sldMk cId="0" sldId="258"/>
            <ac:spMk id="22" creationId="{1D5C9FE5-2464-1F31-00DE-169F38E5AE77}"/>
          </ac:spMkLst>
        </pc:spChg>
        <pc:spChg chg="add del mod">
          <ac:chgData name="Alex Wood" userId="b9173a0d-f75b-40a3-ab01-281a6a1e4544" providerId="ADAL" clId="{736C9B25-6FE5-4360-BA06-AB3F93E89643}" dt="2024-09-29T18:31:30.926" v="3167" actId="478"/>
          <ac:spMkLst>
            <pc:docMk/>
            <pc:sldMk cId="0" sldId="258"/>
            <ac:spMk id="23" creationId="{D93C061F-1ABF-90D4-3CF1-514F13F40F4A}"/>
          </ac:spMkLst>
        </pc:spChg>
        <pc:spChg chg="add del mod">
          <ac:chgData name="Alex Wood" userId="b9173a0d-f75b-40a3-ab01-281a6a1e4544" providerId="ADAL" clId="{736C9B25-6FE5-4360-BA06-AB3F93E89643}" dt="2024-09-29T18:57:54.161" v="3317" actId="478"/>
          <ac:spMkLst>
            <pc:docMk/>
            <pc:sldMk cId="0" sldId="258"/>
            <ac:spMk id="24" creationId="{4A1EB58C-F18B-E78E-E0BE-4452D8C10FA5}"/>
          </ac:spMkLst>
        </pc:spChg>
        <pc:spChg chg="add mod">
          <ac:chgData name="Alex Wood" userId="b9173a0d-f75b-40a3-ab01-281a6a1e4544" providerId="ADAL" clId="{736C9B25-6FE5-4360-BA06-AB3F93E89643}" dt="2024-09-29T18:33:06.203" v="3259"/>
          <ac:spMkLst>
            <pc:docMk/>
            <pc:sldMk cId="0" sldId="258"/>
            <ac:spMk id="25" creationId="{5E9F88ED-8E66-ADDD-765D-C6FF7CE217F8}"/>
          </ac:spMkLst>
        </pc:spChg>
        <pc:spChg chg="add del mod">
          <ac:chgData name="Alex Wood" userId="b9173a0d-f75b-40a3-ab01-281a6a1e4544" providerId="ADAL" clId="{736C9B25-6FE5-4360-BA06-AB3F93E89643}" dt="2024-09-29T18:33:52.903" v="3280" actId="478"/>
          <ac:spMkLst>
            <pc:docMk/>
            <pc:sldMk cId="0" sldId="258"/>
            <ac:spMk id="26" creationId="{12074A99-715A-6BF0-F793-F5CF4FDD9BBC}"/>
          </ac:spMkLst>
        </pc:spChg>
        <pc:spChg chg="add mod">
          <ac:chgData name="Alex Wood" userId="b9173a0d-f75b-40a3-ab01-281a6a1e4544" providerId="ADAL" clId="{736C9B25-6FE5-4360-BA06-AB3F93E89643}" dt="2024-09-29T18:33:22.843" v="3269"/>
          <ac:spMkLst>
            <pc:docMk/>
            <pc:sldMk cId="0" sldId="258"/>
            <ac:spMk id="27" creationId="{0A852636-46D3-DFAA-2ADF-5B22A52A646E}"/>
          </ac:spMkLst>
        </pc:spChg>
        <pc:spChg chg="add mod">
          <ac:chgData name="Alex Wood" userId="b9173a0d-f75b-40a3-ab01-281a6a1e4544" providerId="ADAL" clId="{736C9B25-6FE5-4360-BA06-AB3F93E89643}" dt="2024-09-29T18:33:21.372" v="3268" actId="571"/>
          <ac:spMkLst>
            <pc:docMk/>
            <pc:sldMk cId="0" sldId="258"/>
            <ac:spMk id="28" creationId="{19909B88-D3AD-C743-654D-F902792E95FA}"/>
          </ac:spMkLst>
        </pc:spChg>
        <pc:spChg chg="add mod">
          <ac:chgData name="Alex Wood" userId="b9173a0d-f75b-40a3-ab01-281a6a1e4544" providerId="ADAL" clId="{736C9B25-6FE5-4360-BA06-AB3F93E89643}" dt="2024-09-29T18:33:21.156" v="3267"/>
          <ac:spMkLst>
            <pc:docMk/>
            <pc:sldMk cId="0" sldId="258"/>
            <ac:spMk id="29" creationId="{99E48408-E851-AD62-39BD-A538395CC9B7}"/>
          </ac:spMkLst>
        </pc:spChg>
        <pc:spChg chg="add del mod">
          <ac:chgData name="Alex Wood" userId="b9173a0d-f75b-40a3-ab01-281a6a1e4544" providerId="ADAL" clId="{736C9B25-6FE5-4360-BA06-AB3F93E89643}" dt="2024-09-29T18:33:53.593" v="3281" actId="478"/>
          <ac:spMkLst>
            <pc:docMk/>
            <pc:sldMk cId="0" sldId="258"/>
            <ac:spMk id="30" creationId="{D3730432-F76F-31A5-58E3-C1732A6BC646}"/>
          </ac:spMkLst>
        </pc:spChg>
        <pc:spChg chg="add del mod">
          <ac:chgData name="Alex Wood" userId="b9173a0d-f75b-40a3-ab01-281a6a1e4544" providerId="ADAL" clId="{736C9B25-6FE5-4360-BA06-AB3F93E89643}" dt="2024-09-29T18:33:54.004" v="3282" actId="478"/>
          <ac:spMkLst>
            <pc:docMk/>
            <pc:sldMk cId="0" sldId="258"/>
            <ac:spMk id="31" creationId="{BBAB9F2D-94CF-5E97-9DD9-B5AA6091FD03}"/>
          </ac:spMkLst>
        </pc:spChg>
        <pc:spChg chg="add del mod">
          <ac:chgData name="Alex Wood" userId="b9173a0d-f75b-40a3-ab01-281a6a1e4544" providerId="ADAL" clId="{736C9B25-6FE5-4360-BA06-AB3F93E89643}" dt="2024-09-29T18:33:54.647" v="3283" actId="478"/>
          <ac:spMkLst>
            <pc:docMk/>
            <pc:sldMk cId="0" sldId="258"/>
            <ac:spMk id="32" creationId="{1357407A-0762-AC6A-746F-A53EB76B268E}"/>
          </ac:spMkLst>
        </pc:spChg>
        <pc:spChg chg="add del mod">
          <ac:chgData name="Alex Wood" userId="b9173a0d-f75b-40a3-ab01-281a6a1e4544" providerId="ADAL" clId="{736C9B25-6FE5-4360-BA06-AB3F93E89643}" dt="2024-09-29T18:35:51.931" v="3300" actId="478"/>
          <ac:spMkLst>
            <pc:docMk/>
            <pc:sldMk cId="0" sldId="258"/>
            <ac:spMk id="33" creationId="{9C811000-A966-80C3-35AC-8F7497C43239}"/>
          </ac:spMkLst>
        </pc:spChg>
        <pc:spChg chg="add del mod">
          <ac:chgData name="Alex Wood" userId="b9173a0d-f75b-40a3-ab01-281a6a1e4544" providerId="ADAL" clId="{736C9B25-6FE5-4360-BA06-AB3F93E89643}" dt="2024-09-29T18:35:51.931" v="3300" actId="478"/>
          <ac:spMkLst>
            <pc:docMk/>
            <pc:sldMk cId="0" sldId="258"/>
            <ac:spMk id="34" creationId="{6238F93C-866E-39AE-0859-98BAA8DBD0FD}"/>
          </ac:spMkLst>
        </pc:spChg>
        <pc:spChg chg="add mod">
          <ac:chgData name="Alex Wood" userId="b9173a0d-f75b-40a3-ab01-281a6a1e4544" providerId="ADAL" clId="{736C9B25-6FE5-4360-BA06-AB3F93E89643}" dt="2024-09-29T20:15:07.877" v="5063" actId="208"/>
          <ac:spMkLst>
            <pc:docMk/>
            <pc:sldMk cId="0" sldId="258"/>
            <ac:spMk id="35" creationId="{C9C3443D-D1D1-770B-A640-8E908226F070}"/>
          </ac:spMkLst>
        </pc:spChg>
        <pc:spChg chg="add mod">
          <ac:chgData name="Alex Wood" userId="b9173a0d-f75b-40a3-ab01-281a6a1e4544" providerId="ADAL" clId="{736C9B25-6FE5-4360-BA06-AB3F93E89643}" dt="2024-09-29T20:15:07.877" v="5063" actId="208"/>
          <ac:spMkLst>
            <pc:docMk/>
            <pc:sldMk cId="0" sldId="258"/>
            <ac:spMk id="36" creationId="{5604234B-5348-3CE7-6BE5-613A7349A999}"/>
          </ac:spMkLst>
        </pc:spChg>
        <pc:spChg chg="mod ord topLvl">
          <ac:chgData name="Alex Wood" userId="b9173a0d-f75b-40a3-ab01-281a6a1e4544" providerId="ADAL" clId="{736C9B25-6FE5-4360-BA06-AB3F93E89643}" dt="2024-09-29T20:15:07.877" v="5063" actId="208"/>
          <ac:spMkLst>
            <pc:docMk/>
            <pc:sldMk cId="0" sldId="258"/>
            <ac:spMk id="39" creationId="{381A2B06-1E21-5D3F-E216-EEB66744678D}"/>
          </ac:spMkLst>
        </pc:spChg>
        <pc:spChg chg="del mod topLvl">
          <ac:chgData name="Alex Wood" userId="b9173a0d-f75b-40a3-ab01-281a6a1e4544" providerId="ADAL" clId="{736C9B25-6FE5-4360-BA06-AB3F93E89643}" dt="2024-09-29T19:02:48.390" v="3413" actId="478"/>
          <ac:spMkLst>
            <pc:docMk/>
            <pc:sldMk cId="0" sldId="258"/>
            <ac:spMk id="40" creationId="{E2BC163E-6543-A3B9-BEAD-98FDDD98A1FA}"/>
          </ac:spMkLst>
        </pc:spChg>
        <pc:spChg chg="add del mod">
          <ac:chgData name="Alex Wood" userId="b9173a0d-f75b-40a3-ab01-281a6a1e4544" providerId="ADAL" clId="{736C9B25-6FE5-4360-BA06-AB3F93E89643}" dt="2024-09-29T19:11:59.869" v="3615" actId="478"/>
          <ac:spMkLst>
            <pc:docMk/>
            <pc:sldMk cId="0" sldId="258"/>
            <ac:spMk id="42" creationId="{D79B3428-5E2A-7CDB-2CF5-E5DEFB233870}"/>
          </ac:spMkLst>
        </pc:spChg>
        <pc:spChg chg="mod">
          <ac:chgData name="Alex Wood" userId="b9173a0d-f75b-40a3-ab01-281a6a1e4544" providerId="ADAL" clId="{736C9B25-6FE5-4360-BA06-AB3F93E89643}" dt="2024-09-29T19:08:25.458" v="3545" actId="1076"/>
          <ac:spMkLst>
            <pc:docMk/>
            <pc:sldMk cId="0" sldId="258"/>
            <ac:spMk id="44" creationId="{0D3CE5A8-1715-06F5-312D-4E523CC43902}"/>
          </ac:spMkLst>
        </pc:spChg>
        <pc:spChg chg="mod">
          <ac:chgData name="Alex Wood" userId="b9173a0d-f75b-40a3-ab01-281a6a1e4544" providerId="ADAL" clId="{736C9B25-6FE5-4360-BA06-AB3F93E89643}" dt="2024-09-29T19:08:15.886" v="3542"/>
          <ac:spMkLst>
            <pc:docMk/>
            <pc:sldMk cId="0" sldId="258"/>
            <ac:spMk id="45" creationId="{003AA9E0-7D53-E6E2-70D6-E908CD989B29}"/>
          </ac:spMkLst>
        </pc:spChg>
        <pc:grpChg chg="add mod topLvl">
          <ac:chgData name="Alex Wood" userId="b9173a0d-f75b-40a3-ab01-281a6a1e4544" providerId="ADAL" clId="{736C9B25-6FE5-4360-BA06-AB3F93E89643}" dt="2024-09-29T20:06:49.611" v="4716" actId="207"/>
          <ac:grpSpMkLst>
            <pc:docMk/>
            <pc:sldMk cId="0" sldId="258"/>
            <ac:grpSpMk id="37" creationId="{BD47E0C9-BC8E-87EA-AD63-BFE8C56D45CB}"/>
          </ac:grpSpMkLst>
        </pc:grpChg>
        <pc:grpChg chg="add del mod">
          <ac:chgData name="Alex Wood" userId="b9173a0d-f75b-40a3-ab01-281a6a1e4544" providerId="ADAL" clId="{736C9B25-6FE5-4360-BA06-AB3F93E89643}" dt="2024-09-29T19:02:48.390" v="3413" actId="478"/>
          <ac:grpSpMkLst>
            <pc:docMk/>
            <pc:sldMk cId="0" sldId="258"/>
            <ac:grpSpMk id="38" creationId="{85ABAC73-9ADC-A094-5D1A-9F7742AF686D}"/>
          </ac:grpSpMkLst>
        </pc:grpChg>
        <pc:grpChg chg="add del mod">
          <ac:chgData name="Alex Wood" userId="b9173a0d-f75b-40a3-ab01-281a6a1e4544" providerId="ADAL" clId="{736C9B25-6FE5-4360-BA06-AB3F93E89643}" dt="2024-09-29T19:06:48.622" v="3533" actId="164"/>
          <ac:grpSpMkLst>
            <pc:docMk/>
            <pc:sldMk cId="0" sldId="258"/>
            <ac:grpSpMk id="41" creationId="{178B4943-C414-E23A-0D60-CAE65845026F}"/>
          </ac:grpSpMkLst>
        </pc:grpChg>
        <pc:grpChg chg="add del mod">
          <ac:chgData name="Alex Wood" userId="b9173a0d-f75b-40a3-ab01-281a6a1e4544" providerId="ADAL" clId="{736C9B25-6FE5-4360-BA06-AB3F93E89643}" dt="2024-09-29T19:11:59.869" v="3615" actId="478"/>
          <ac:grpSpMkLst>
            <pc:docMk/>
            <pc:sldMk cId="0" sldId="258"/>
            <ac:grpSpMk id="43" creationId="{3CA34ACD-0C5B-920C-2864-80BE6CBA9733}"/>
          </ac:grpSpMkLst>
        </pc:grpChg>
        <pc:picChg chg="add del mod">
          <ac:chgData name="Alex Wood" userId="b9173a0d-f75b-40a3-ab01-281a6a1e4544" providerId="ADAL" clId="{736C9B25-6FE5-4360-BA06-AB3F93E89643}" dt="2024-09-28T20:13:19.158" v="726" actId="478"/>
          <ac:picMkLst>
            <pc:docMk/>
            <pc:sldMk cId="0" sldId="258"/>
            <ac:picMk id="8" creationId="{CC723397-EBCC-896A-EF91-09BB128784D9}"/>
          </ac:picMkLst>
        </pc:picChg>
        <pc:picChg chg="add del mod">
          <ac:chgData name="Alex Wood" userId="b9173a0d-f75b-40a3-ab01-281a6a1e4544" providerId="ADAL" clId="{736C9B25-6FE5-4360-BA06-AB3F93E89643}" dt="2024-09-28T20:15:39.021" v="733" actId="478"/>
          <ac:picMkLst>
            <pc:docMk/>
            <pc:sldMk cId="0" sldId="258"/>
            <ac:picMk id="10" creationId="{4496AD22-2CCB-9D60-F183-2CEF4409925B}"/>
          </ac:picMkLst>
        </pc:picChg>
        <pc:picChg chg="add del mod">
          <ac:chgData name="Alex Wood" userId="b9173a0d-f75b-40a3-ab01-281a6a1e4544" providerId="ADAL" clId="{736C9B25-6FE5-4360-BA06-AB3F93E89643}" dt="2024-09-29T19:11:56.422" v="3612" actId="478"/>
          <ac:picMkLst>
            <pc:docMk/>
            <pc:sldMk cId="0" sldId="258"/>
            <ac:picMk id="11" creationId="{17E0F86A-9F0F-1ED6-29D4-71315A7B6B85}"/>
          </ac:picMkLst>
        </pc:picChg>
      </pc:sldChg>
      <pc:sldChg chg="addSp delSp modSp mod modNotesTx">
        <pc:chgData name="Alex Wood" userId="b9173a0d-f75b-40a3-ab01-281a6a1e4544" providerId="ADAL" clId="{736C9B25-6FE5-4360-BA06-AB3F93E89643}" dt="2024-09-29T20:15:33.573" v="5067" actId="208"/>
        <pc:sldMkLst>
          <pc:docMk/>
          <pc:sldMk cId="0" sldId="259"/>
        </pc:sldMkLst>
        <pc:spChg chg="del mod">
          <ac:chgData name="Alex Wood" userId="b9173a0d-f75b-40a3-ab01-281a6a1e4544" providerId="ADAL" clId="{736C9B25-6FE5-4360-BA06-AB3F93E89643}" dt="2024-09-28T20:20:30.538" v="888" actId="478"/>
          <ac:spMkLst>
            <pc:docMk/>
            <pc:sldMk cId="0" sldId="259"/>
            <ac:spMk id="2" creationId="{00000000-0000-0000-0000-000000000000}"/>
          </ac:spMkLst>
        </pc:spChg>
        <pc:spChg chg="add mod">
          <ac:chgData name="Alex Wood" userId="b9173a0d-f75b-40a3-ab01-281a6a1e4544" providerId="ADAL" clId="{736C9B25-6FE5-4360-BA06-AB3F93E89643}" dt="2024-09-29T19:18:33.798" v="3866" actId="20577"/>
          <ac:spMkLst>
            <pc:docMk/>
            <pc:sldMk cId="0" sldId="259"/>
            <ac:spMk id="2" creationId="{3CBB11D5-5290-30F0-2E03-FFFAD0D80754}"/>
          </ac:spMkLst>
        </pc:spChg>
        <pc:spChg chg="del mod">
          <ac:chgData name="Alex Wood" userId="b9173a0d-f75b-40a3-ab01-281a6a1e4544" providerId="ADAL" clId="{736C9B25-6FE5-4360-BA06-AB3F93E89643}" dt="2024-09-28T20:09:18.128" v="327" actId="478"/>
          <ac:spMkLst>
            <pc:docMk/>
            <pc:sldMk cId="0" sldId="259"/>
            <ac:spMk id="3" creationId="{00000000-0000-0000-0000-000000000000}"/>
          </ac:spMkLst>
        </pc:spChg>
        <pc:spChg chg="add del mod">
          <ac:chgData name="Alex Wood" userId="b9173a0d-f75b-40a3-ab01-281a6a1e4544" providerId="ADAL" clId="{736C9B25-6FE5-4360-BA06-AB3F93E89643}" dt="2024-09-29T19:19:24.156" v="3873" actId="478"/>
          <ac:spMkLst>
            <pc:docMk/>
            <pc:sldMk cId="0" sldId="259"/>
            <ac:spMk id="3" creationId="{93B8DC39-D79B-C624-79E4-9D133D4446E6}"/>
          </ac:spMkLst>
        </pc:spChg>
        <pc:spChg chg="add del mod">
          <ac:chgData name="Alex Wood" userId="b9173a0d-f75b-40a3-ab01-281a6a1e4544" providerId="ADAL" clId="{736C9B25-6FE5-4360-BA06-AB3F93E89643}" dt="2024-09-28T20:23:05.035" v="1107" actId="478"/>
          <ac:spMkLst>
            <pc:docMk/>
            <pc:sldMk cId="0" sldId="259"/>
            <ac:spMk id="4" creationId="{7E4B40B9-6992-D696-4A7C-0B1E64FC9AFC}"/>
          </ac:spMkLst>
        </pc:spChg>
        <pc:spChg chg="add mod">
          <ac:chgData name="Alex Wood" userId="b9173a0d-f75b-40a3-ab01-281a6a1e4544" providerId="ADAL" clId="{736C9B25-6FE5-4360-BA06-AB3F93E89643}" dt="2024-09-29T19:24:21.443" v="4101" actId="403"/>
          <ac:spMkLst>
            <pc:docMk/>
            <pc:sldMk cId="0" sldId="259"/>
            <ac:spMk id="4" creationId="{A803802B-5A8B-9B0C-0415-4158DDED18CB}"/>
          </ac:spMkLst>
        </pc:spChg>
        <pc:spChg chg="add mod">
          <ac:chgData name="Alex Wood" userId="b9173a0d-f75b-40a3-ab01-281a6a1e4544" providerId="ADAL" clId="{736C9B25-6FE5-4360-BA06-AB3F93E89643}" dt="2024-09-29T20:15:33.573" v="5067" actId="208"/>
          <ac:spMkLst>
            <pc:docMk/>
            <pc:sldMk cId="0" sldId="259"/>
            <ac:spMk id="5" creationId="{5F6BCB08-023C-396B-A8BD-369651C65CFD}"/>
          </ac:spMkLst>
        </pc:spChg>
        <pc:spChg chg="add mod">
          <ac:chgData name="Alex Wood" userId="b9173a0d-f75b-40a3-ab01-281a6a1e4544" providerId="ADAL" clId="{736C9B25-6FE5-4360-BA06-AB3F93E89643}" dt="2024-09-29T19:29:38.277" v="4250" actId="207"/>
          <ac:spMkLst>
            <pc:docMk/>
            <pc:sldMk cId="0" sldId="259"/>
            <ac:spMk id="7" creationId="{F1245FB9-B279-5EDF-41CE-0394D84AD284}"/>
          </ac:spMkLst>
        </pc:spChg>
        <pc:spChg chg="add mod">
          <ac:chgData name="Alex Wood" userId="b9173a0d-f75b-40a3-ab01-281a6a1e4544" providerId="ADAL" clId="{736C9B25-6FE5-4360-BA06-AB3F93E89643}" dt="2024-09-29T19:30:54.783" v="4252" actId="14100"/>
          <ac:spMkLst>
            <pc:docMk/>
            <pc:sldMk cId="0" sldId="259"/>
            <ac:spMk id="8" creationId="{4525CA60-8A80-C88A-310F-97098AF04A0E}"/>
          </ac:spMkLst>
        </pc:spChg>
        <pc:spChg chg="add mod">
          <ac:chgData name="Alex Wood" userId="b9173a0d-f75b-40a3-ab01-281a6a1e4544" providerId="ADAL" clId="{736C9B25-6FE5-4360-BA06-AB3F93E89643}" dt="2024-09-28T20:18:19.419" v="778"/>
          <ac:spMkLst>
            <pc:docMk/>
            <pc:sldMk cId="0" sldId="259"/>
            <ac:spMk id="8" creationId="{B9588836-DB5B-64CC-A72B-909C25A6FB08}"/>
          </ac:spMkLst>
        </pc:spChg>
        <pc:spChg chg="add del mod">
          <ac:chgData name="Alex Wood" userId="b9173a0d-f75b-40a3-ab01-281a6a1e4544" providerId="ADAL" clId="{736C9B25-6FE5-4360-BA06-AB3F93E89643}" dt="2024-09-28T20:20:09.689" v="852" actId="478"/>
          <ac:spMkLst>
            <pc:docMk/>
            <pc:sldMk cId="0" sldId="259"/>
            <ac:spMk id="9" creationId="{77771D52-AB2A-63F9-B79E-8109AFDDBF38}"/>
          </ac:spMkLst>
        </pc:spChg>
        <pc:spChg chg="add mod">
          <ac:chgData name="Alex Wood" userId="b9173a0d-f75b-40a3-ab01-281a6a1e4544" providerId="ADAL" clId="{736C9B25-6FE5-4360-BA06-AB3F93E89643}" dt="2024-09-28T20:27:53.083" v="1238" actId="14100"/>
          <ac:spMkLst>
            <pc:docMk/>
            <pc:sldMk cId="0" sldId="259"/>
            <ac:spMk id="10" creationId="{037D456C-4DD3-C9F8-1F9B-A6135AB0ADE0}"/>
          </ac:spMkLst>
        </pc:spChg>
        <pc:spChg chg="add del mod">
          <ac:chgData name="Alex Wood" userId="b9173a0d-f75b-40a3-ab01-281a6a1e4544" providerId="ADAL" clId="{736C9B25-6FE5-4360-BA06-AB3F93E89643}" dt="2024-09-28T20:20:47.530" v="893" actId="478"/>
          <ac:spMkLst>
            <pc:docMk/>
            <pc:sldMk cId="0" sldId="259"/>
            <ac:spMk id="12" creationId="{6FB46A07-FB57-3A09-1043-E240C830A5F3}"/>
          </ac:spMkLst>
        </pc:spChg>
        <pc:spChg chg="add del mod">
          <ac:chgData name="Alex Wood" userId="b9173a0d-f75b-40a3-ab01-281a6a1e4544" providerId="ADAL" clId="{736C9B25-6FE5-4360-BA06-AB3F93E89643}" dt="2024-09-29T19:12:04.310" v="3616" actId="478"/>
          <ac:spMkLst>
            <pc:docMk/>
            <pc:sldMk cId="0" sldId="259"/>
            <ac:spMk id="13" creationId="{EFB493A5-4605-7734-EE20-AD515A2F941E}"/>
          </ac:spMkLst>
        </pc:spChg>
        <pc:spChg chg="add mod">
          <ac:chgData name="Alex Wood" userId="b9173a0d-f75b-40a3-ab01-281a6a1e4544" providerId="ADAL" clId="{736C9B25-6FE5-4360-BA06-AB3F93E89643}" dt="2024-09-29T19:28:08.407" v="4240" actId="1076"/>
          <ac:spMkLst>
            <pc:docMk/>
            <pc:sldMk cId="0" sldId="259"/>
            <ac:spMk id="14" creationId="{3FAC5BED-D960-BBD0-DCE8-D241865E57E7}"/>
          </ac:spMkLst>
        </pc:spChg>
        <pc:spChg chg="add del">
          <ac:chgData name="Alex Wood" userId="b9173a0d-f75b-40a3-ab01-281a6a1e4544" providerId="ADAL" clId="{736C9B25-6FE5-4360-BA06-AB3F93E89643}" dt="2024-09-28T20:25:56.418" v="1211" actId="11529"/>
          <ac:spMkLst>
            <pc:docMk/>
            <pc:sldMk cId="0" sldId="259"/>
            <ac:spMk id="15" creationId="{B4C4B33A-A9C8-1DDB-E913-8EA8C2A727A0}"/>
          </ac:spMkLst>
        </pc:spChg>
        <pc:spChg chg="add del">
          <ac:chgData name="Alex Wood" userId="b9173a0d-f75b-40a3-ab01-281a6a1e4544" providerId="ADAL" clId="{736C9B25-6FE5-4360-BA06-AB3F93E89643}" dt="2024-09-28T20:26:09.514" v="1218" actId="478"/>
          <ac:spMkLst>
            <pc:docMk/>
            <pc:sldMk cId="0" sldId="259"/>
            <ac:spMk id="16" creationId="{C34A9FE1-A831-7CF4-5AEC-A7940F358720}"/>
          </ac:spMkLst>
        </pc:spChg>
        <pc:spChg chg="add del">
          <ac:chgData name="Alex Wood" userId="b9173a0d-f75b-40a3-ab01-281a6a1e4544" providerId="ADAL" clId="{736C9B25-6FE5-4360-BA06-AB3F93E89643}" dt="2024-09-28T20:26:13.483" v="1221" actId="11529"/>
          <ac:spMkLst>
            <pc:docMk/>
            <pc:sldMk cId="0" sldId="259"/>
            <ac:spMk id="17" creationId="{8BE71872-C2B5-D9C0-F146-E22D40D1EC02}"/>
          </ac:spMkLst>
        </pc:spChg>
        <pc:picChg chg="mod">
          <ac:chgData name="Alex Wood" userId="b9173a0d-f75b-40a3-ab01-281a6a1e4544" providerId="ADAL" clId="{736C9B25-6FE5-4360-BA06-AB3F93E89643}" dt="2024-09-29T19:19:03.626" v="3867" actId="1076"/>
          <ac:picMkLst>
            <pc:docMk/>
            <pc:sldMk cId="0" sldId="259"/>
            <ac:picMk id="6" creationId="{261D2BD5-252C-CFB2-7F37-7F20365FCAE8}"/>
          </ac:picMkLst>
        </pc:picChg>
        <pc:picChg chg="add del mod">
          <ac:chgData name="Alex Wood" userId="b9173a0d-f75b-40a3-ab01-281a6a1e4544" providerId="ADAL" clId="{736C9B25-6FE5-4360-BA06-AB3F93E89643}" dt="2024-09-28T20:26:07.875" v="1216" actId="478"/>
          <ac:picMkLst>
            <pc:docMk/>
            <pc:sldMk cId="0" sldId="259"/>
            <ac:picMk id="7" creationId="{48986DA6-9458-2722-72F1-54DB2ABF6184}"/>
          </ac:picMkLst>
        </pc:picChg>
      </pc:sldChg>
      <pc:sldChg chg="addSp delSp modSp mod modNotesTx">
        <pc:chgData name="Alex Wood" userId="b9173a0d-f75b-40a3-ab01-281a6a1e4544" providerId="ADAL" clId="{736C9B25-6FE5-4360-BA06-AB3F93E89643}" dt="2024-09-29T19:56:24.252" v="4303" actId="1076"/>
        <pc:sldMkLst>
          <pc:docMk/>
          <pc:sldMk cId="0" sldId="260"/>
        </pc:sldMkLst>
        <pc:spChg chg="del">
          <ac:chgData name="Alex Wood" userId="b9173a0d-f75b-40a3-ab01-281a6a1e4544" providerId="ADAL" clId="{736C9B25-6FE5-4360-BA06-AB3F93E89643}" dt="2024-09-28T20:19:30.520" v="827" actId="478"/>
          <ac:spMkLst>
            <pc:docMk/>
            <pc:sldMk cId="0" sldId="260"/>
            <ac:spMk id="2" creationId="{00000000-0000-0000-0000-000000000000}"/>
          </ac:spMkLst>
        </pc:spChg>
        <pc:spChg chg="add mod">
          <ac:chgData name="Alex Wood" userId="b9173a0d-f75b-40a3-ab01-281a6a1e4544" providerId="ADAL" clId="{736C9B25-6FE5-4360-BA06-AB3F93E89643}" dt="2024-09-29T19:55:22.366" v="4263" actId="20577"/>
          <ac:spMkLst>
            <pc:docMk/>
            <pc:sldMk cId="0" sldId="260"/>
            <ac:spMk id="2" creationId="{6897E5C2-33FC-DB93-1ED4-C58ACBEB7926}"/>
          </ac:spMkLst>
        </pc:spChg>
        <pc:spChg chg="del mod">
          <ac:chgData name="Alex Wood" userId="b9173a0d-f75b-40a3-ab01-281a6a1e4544" providerId="ADAL" clId="{736C9B25-6FE5-4360-BA06-AB3F93E89643}" dt="2024-09-28T20:22:24.445" v="1095" actId="478"/>
          <ac:spMkLst>
            <pc:docMk/>
            <pc:sldMk cId="0" sldId="260"/>
            <ac:spMk id="3" creationId="{00000000-0000-0000-0000-000000000000}"/>
          </ac:spMkLst>
        </pc:spChg>
        <pc:spChg chg="add mod">
          <ac:chgData name="Alex Wood" userId="b9173a0d-f75b-40a3-ab01-281a6a1e4544" providerId="ADAL" clId="{736C9B25-6FE5-4360-BA06-AB3F93E89643}" dt="2024-09-29T19:56:24.252" v="4303" actId="1076"/>
          <ac:spMkLst>
            <pc:docMk/>
            <pc:sldMk cId="0" sldId="260"/>
            <ac:spMk id="3" creationId="{A00ACF3A-C5C9-E394-787A-100E98E48D25}"/>
          </ac:spMkLst>
        </pc:spChg>
        <pc:spChg chg="mod">
          <ac:chgData name="Alex Wood" userId="b9173a0d-f75b-40a3-ab01-281a6a1e4544" providerId="ADAL" clId="{736C9B25-6FE5-4360-BA06-AB3F93E89643}" dt="2024-09-28T20:23:30.788" v="1122" actId="1076"/>
          <ac:spMkLst>
            <pc:docMk/>
            <pc:sldMk cId="0" sldId="260"/>
            <ac:spMk id="5" creationId="{619F679A-354C-3DAA-9B1E-880829B41160}"/>
          </ac:spMkLst>
        </pc:spChg>
        <pc:spChg chg="mod">
          <ac:chgData name="Alex Wood" userId="b9173a0d-f75b-40a3-ab01-281a6a1e4544" providerId="ADAL" clId="{736C9B25-6FE5-4360-BA06-AB3F93E89643}" dt="2024-09-28T20:23:33.766" v="1123" actId="1076"/>
          <ac:spMkLst>
            <pc:docMk/>
            <pc:sldMk cId="0" sldId="260"/>
            <ac:spMk id="6" creationId="{232F4806-E1B7-4EC1-726D-2AC049691F60}"/>
          </ac:spMkLst>
        </pc:spChg>
        <pc:spChg chg="add mod">
          <ac:chgData name="Alex Wood" userId="b9173a0d-f75b-40a3-ab01-281a6a1e4544" providerId="ADAL" clId="{736C9B25-6FE5-4360-BA06-AB3F93E89643}" dt="2024-09-28T20:19:57.528" v="836" actId="1076"/>
          <ac:spMkLst>
            <pc:docMk/>
            <pc:sldMk cId="0" sldId="260"/>
            <ac:spMk id="7" creationId="{0FA96DB3-7BB0-39FF-B609-FDF7D7A7D070}"/>
          </ac:spMkLst>
        </pc:spChg>
        <pc:spChg chg="add del mod">
          <ac:chgData name="Alex Wood" userId="b9173a0d-f75b-40a3-ab01-281a6a1e4544" providerId="ADAL" clId="{736C9B25-6FE5-4360-BA06-AB3F93E89643}" dt="2024-09-28T20:19:31.949" v="828" actId="478"/>
          <ac:spMkLst>
            <pc:docMk/>
            <pc:sldMk cId="0" sldId="260"/>
            <ac:spMk id="9" creationId="{58F6E4A6-D3AD-AF4B-1B05-062653089E19}"/>
          </ac:spMkLst>
        </pc:spChg>
        <pc:spChg chg="add del mod">
          <ac:chgData name="Alex Wood" userId="b9173a0d-f75b-40a3-ab01-281a6a1e4544" providerId="ADAL" clId="{736C9B25-6FE5-4360-BA06-AB3F93E89643}" dt="2024-09-29T19:12:06.116" v="3617" actId="478"/>
          <ac:spMkLst>
            <pc:docMk/>
            <pc:sldMk cId="0" sldId="260"/>
            <ac:spMk id="10" creationId="{DD7405BD-D425-71A0-6C43-C868FA6007DA}"/>
          </ac:spMkLst>
        </pc:spChg>
        <pc:picChg chg="add mod">
          <ac:chgData name="Alex Wood" userId="b9173a0d-f75b-40a3-ab01-281a6a1e4544" providerId="ADAL" clId="{736C9B25-6FE5-4360-BA06-AB3F93E89643}" dt="2024-09-28T20:16:30.116" v="735" actId="14826"/>
          <ac:picMkLst>
            <pc:docMk/>
            <pc:sldMk cId="0" sldId="260"/>
            <ac:picMk id="4" creationId="{E03868EB-CB6A-C377-9F44-8AFC5DBDDA04}"/>
          </ac:picMkLst>
        </pc:picChg>
      </pc:sldChg>
      <pc:sldChg chg="addSp delSp modSp mod modNotesTx">
        <pc:chgData name="Alex Wood" userId="b9173a0d-f75b-40a3-ab01-281a6a1e4544" providerId="ADAL" clId="{736C9B25-6FE5-4360-BA06-AB3F93E89643}" dt="2024-09-29T20:42:43.579" v="5693" actId="14100"/>
        <pc:sldMkLst>
          <pc:docMk/>
          <pc:sldMk cId="3487624889" sldId="262"/>
        </pc:sldMkLst>
        <pc:spChg chg="del">
          <ac:chgData name="Alex Wood" userId="b9173a0d-f75b-40a3-ab01-281a6a1e4544" providerId="ADAL" clId="{736C9B25-6FE5-4360-BA06-AB3F93E89643}" dt="2024-09-28T20:28:25.666" v="1287" actId="478"/>
          <ac:spMkLst>
            <pc:docMk/>
            <pc:sldMk cId="3487624889" sldId="262"/>
            <ac:spMk id="2" creationId="{00000000-0000-0000-0000-000000000000}"/>
          </ac:spMkLst>
        </pc:spChg>
        <pc:spChg chg="add mod">
          <ac:chgData name="Alex Wood" userId="b9173a0d-f75b-40a3-ab01-281a6a1e4544" providerId="ADAL" clId="{736C9B25-6FE5-4360-BA06-AB3F93E89643}" dt="2024-09-29T20:32:02.724" v="5292" actId="20577"/>
          <ac:spMkLst>
            <pc:docMk/>
            <pc:sldMk cId="3487624889" sldId="262"/>
            <ac:spMk id="2" creationId="{CB31ECD4-608B-8F14-4C8B-76151006FD12}"/>
          </ac:spMkLst>
        </pc:spChg>
        <pc:spChg chg="del mod">
          <ac:chgData name="Alex Wood" userId="b9173a0d-f75b-40a3-ab01-281a6a1e4544" providerId="ADAL" clId="{736C9B25-6FE5-4360-BA06-AB3F93E89643}" dt="2024-09-29T10:45:18.936" v="2229" actId="478"/>
          <ac:spMkLst>
            <pc:docMk/>
            <pc:sldMk cId="3487624889" sldId="262"/>
            <ac:spMk id="3" creationId="{00000000-0000-0000-0000-000000000000}"/>
          </ac:spMkLst>
        </pc:spChg>
        <pc:spChg chg="add mod">
          <ac:chgData name="Alex Wood" userId="b9173a0d-f75b-40a3-ab01-281a6a1e4544" providerId="ADAL" clId="{736C9B25-6FE5-4360-BA06-AB3F93E89643}" dt="2024-09-29T20:42:14.233" v="5690" actId="20577"/>
          <ac:spMkLst>
            <pc:docMk/>
            <pc:sldMk cId="3487624889" sldId="262"/>
            <ac:spMk id="3" creationId="{2D97BE18-C4B0-EB94-B167-325653C90816}"/>
          </ac:spMkLst>
        </pc:spChg>
        <pc:spChg chg="add del mod">
          <ac:chgData name="Alex Wood" userId="b9173a0d-f75b-40a3-ab01-281a6a1e4544" providerId="ADAL" clId="{736C9B25-6FE5-4360-BA06-AB3F93E89643}" dt="2024-09-28T20:28:46.790" v="1290" actId="478"/>
          <ac:spMkLst>
            <pc:docMk/>
            <pc:sldMk cId="3487624889" sldId="262"/>
            <ac:spMk id="5" creationId="{65C90CA0-1CB5-DE5E-13E1-C0DBFE9896BB}"/>
          </ac:spMkLst>
        </pc:spChg>
        <pc:spChg chg="add mod">
          <ac:chgData name="Alex Wood" userId="b9173a0d-f75b-40a3-ab01-281a6a1e4544" providerId="ADAL" clId="{736C9B25-6FE5-4360-BA06-AB3F93E89643}" dt="2024-09-29T20:42:03.506" v="5679" actId="5793"/>
          <ac:spMkLst>
            <pc:docMk/>
            <pc:sldMk cId="3487624889" sldId="262"/>
            <ac:spMk id="5" creationId="{8F391063-7A5E-C53F-94C2-946B38699FF4}"/>
          </ac:spMkLst>
        </pc:spChg>
        <pc:spChg chg="add del mod">
          <ac:chgData name="Alex Wood" userId="b9173a0d-f75b-40a3-ab01-281a6a1e4544" providerId="ADAL" clId="{736C9B25-6FE5-4360-BA06-AB3F93E89643}" dt="2024-09-29T19:12:10.599" v="3619" actId="478"/>
          <ac:spMkLst>
            <pc:docMk/>
            <pc:sldMk cId="3487624889" sldId="262"/>
            <ac:spMk id="6" creationId="{1DD66742-4DFC-160B-FD47-494D2ABFE756}"/>
          </ac:spMkLst>
        </pc:spChg>
        <pc:spChg chg="add mod">
          <ac:chgData name="Alex Wood" userId="b9173a0d-f75b-40a3-ab01-281a6a1e4544" providerId="ADAL" clId="{736C9B25-6FE5-4360-BA06-AB3F93E89643}" dt="2024-09-28T20:28:21.270" v="1286" actId="20577"/>
          <ac:spMkLst>
            <pc:docMk/>
            <pc:sldMk cId="3487624889" sldId="262"/>
            <ac:spMk id="7" creationId="{B0F98F43-107F-98F5-95A0-0CF99471C6C9}"/>
          </ac:spMkLst>
        </pc:spChg>
        <pc:spChg chg="add mod">
          <ac:chgData name="Alex Wood" userId="b9173a0d-f75b-40a3-ab01-281a6a1e4544" providerId="ADAL" clId="{736C9B25-6FE5-4360-BA06-AB3F93E89643}" dt="2024-09-29T20:40:52.629" v="5538" actId="1035"/>
          <ac:spMkLst>
            <pc:docMk/>
            <pc:sldMk cId="3487624889" sldId="262"/>
            <ac:spMk id="8" creationId="{79AFE80B-ED82-57DC-1ECD-1C3295EDA6F7}"/>
          </ac:spMkLst>
        </pc:spChg>
        <pc:spChg chg="add del mod">
          <ac:chgData name="Alex Wood" userId="b9173a0d-f75b-40a3-ab01-281a6a1e4544" providerId="ADAL" clId="{736C9B25-6FE5-4360-BA06-AB3F93E89643}" dt="2024-09-28T20:28:27.591" v="1288" actId="478"/>
          <ac:spMkLst>
            <pc:docMk/>
            <pc:sldMk cId="3487624889" sldId="262"/>
            <ac:spMk id="9" creationId="{21E5A29D-BB44-0C28-8AD5-6564F6786673}"/>
          </ac:spMkLst>
        </pc:spChg>
        <pc:spChg chg="add del mod">
          <ac:chgData name="Alex Wood" userId="b9173a0d-f75b-40a3-ab01-281a6a1e4544" providerId="ADAL" clId="{736C9B25-6FE5-4360-BA06-AB3F93E89643}" dt="2024-09-29T20:40:26.174" v="5463" actId="478"/>
          <ac:spMkLst>
            <pc:docMk/>
            <pc:sldMk cId="3487624889" sldId="262"/>
            <ac:spMk id="9" creationId="{2D3DF22C-F4A0-F2E8-C373-7773B84E0C19}"/>
          </ac:spMkLst>
        </pc:spChg>
        <pc:spChg chg="add mod">
          <ac:chgData name="Alex Wood" userId="b9173a0d-f75b-40a3-ab01-281a6a1e4544" providerId="ADAL" clId="{736C9B25-6FE5-4360-BA06-AB3F93E89643}" dt="2024-09-29T20:42:43.579" v="5693" actId="14100"/>
          <ac:spMkLst>
            <pc:docMk/>
            <pc:sldMk cId="3487624889" sldId="262"/>
            <ac:spMk id="10" creationId="{9D195033-E74B-E2AF-6641-A2B3218E01D6}"/>
          </ac:spMkLst>
        </pc:spChg>
        <pc:spChg chg="add mod">
          <ac:chgData name="Alex Wood" userId="b9173a0d-f75b-40a3-ab01-281a6a1e4544" providerId="ADAL" clId="{736C9B25-6FE5-4360-BA06-AB3F93E89643}" dt="2024-09-29T20:41:43" v="5667" actId="20577"/>
          <ac:spMkLst>
            <pc:docMk/>
            <pc:sldMk cId="3487624889" sldId="262"/>
            <ac:spMk id="11" creationId="{010F4F38-C90A-FF90-98B6-E63B1CB0DB5E}"/>
          </ac:spMkLst>
        </pc:spChg>
        <pc:spChg chg="add mod">
          <ac:chgData name="Alex Wood" userId="b9173a0d-f75b-40a3-ab01-281a6a1e4544" providerId="ADAL" clId="{736C9B25-6FE5-4360-BA06-AB3F93E89643}" dt="2024-09-29T20:41:40.216" v="5658" actId="14100"/>
          <ac:spMkLst>
            <pc:docMk/>
            <pc:sldMk cId="3487624889" sldId="262"/>
            <ac:spMk id="12" creationId="{66000F8F-B09D-1485-0F60-98F7F6B23A94}"/>
          </ac:spMkLst>
        </pc:spChg>
        <pc:picChg chg="mod">
          <ac:chgData name="Alex Wood" userId="b9173a0d-f75b-40a3-ab01-281a6a1e4544" providerId="ADAL" clId="{736C9B25-6FE5-4360-BA06-AB3F93E89643}" dt="2024-09-28T20:28:44.088" v="1289" actId="14826"/>
          <ac:picMkLst>
            <pc:docMk/>
            <pc:sldMk cId="3487624889" sldId="262"/>
            <ac:picMk id="4" creationId="{53BBEF9A-6B2D-42BC-D859-FD6AC6F8AE4F}"/>
          </ac:picMkLst>
        </pc:picChg>
      </pc:sldChg>
      <pc:sldChg chg="addSp delSp modSp mod setBg modNotesTx">
        <pc:chgData name="Alex Wood" userId="b9173a0d-f75b-40a3-ab01-281a6a1e4544" providerId="ADAL" clId="{736C9B25-6FE5-4360-BA06-AB3F93E89643}" dt="2024-09-29T20:31:43.115" v="5290" actId="1076"/>
        <pc:sldMkLst>
          <pc:docMk/>
          <pc:sldMk cId="2895793120" sldId="263"/>
        </pc:sldMkLst>
        <pc:spChg chg="del">
          <ac:chgData name="Alex Wood" userId="b9173a0d-f75b-40a3-ab01-281a6a1e4544" providerId="ADAL" clId="{736C9B25-6FE5-4360-BA06-AB3F93E89643}" dt="2024-09-28T20:27:56.887" v="1239" actId="478"/>
          <ac:spMkLst>
            <pc:docMk/>
            <pc:sldMk cId="2895793120" sldId="263"/>
            <ac:spMk id="2" creationId="{00000000-0000-0000-0000-000000000000}"/>
          </ac:spMkLst>
        </pc:spChg>
        <pc:spChg chg="add mod">
          <ac:chgData name="Alex Wood" userId="b9173a0d-f75b-40a3-ab01-281a6a1e4544" providerId="ADAL" clId="{736C9B25-6FE5-4360-BA06-AB3F93E89643}" dt="2024-09-29T19:55:47.160" v="4268" actId="20577"/>
          <ac:spMkLst>
            <pc:docMk/>
            <pc:sldMk cId="2895793120" sldId="263"/>
            <ac:spMk id="2" creationId="{6ADD5CA1-B9BC-0A34-4477-1D21BBF7C209}"/>
          </ac:spMkLst>
        </pc:spChg>
        <pc:spChg chg="del mod">
          <ac:chgData name="Alex Wood" userId="b9173a0d-f75b-40a3-ab01-281a6a1e4544" providerId="ADAL" clId="{736C9B25-6FE5-4360-BA06-AB3F93E89643}" dt="2024-09-28T20:29:55.854" v="1371" actId="478"/>
          <ac:spMkLst>
            <pc:docMk/>
            <pc:sldMk cId="2895793120" sldId="263"/>
            <ac:spMk id="3" creationId="{00000000-0000-0000-0000-000000000000}"/>
          </ac:spMkLst>
        </pc:spChg>
        <pc:spChg chg="add mod">
          <ac:chgData name="Alex Wood" userId="b9173a0d-f75b-40a3-ab01-281a6a1e4544" providerId="ADAL" clId="{736C9B25-6FE5-4360-BA06-AB3F93E89643}" dt="2024-09-29T20:00:28.059" v="4624" actId="14100"/>
          <ac:spMkLst>
            <pc:docMk/>
            <pc:sldMk cId="2895793120" sldId="263"/>
            <ac:spMk id="3" creationId="{69D7C42B-BA76-3B2F-9A54-73068E85B690}"/>
          </ac:spMkLst>
        </pc:spChg>
        <pc:spChg chg="add del mod">
          <ac:chgData name="Alex Wood" userId="b9173a0d-f75b-40a3-ab01-281a6a1e4544" providerId="ADAL" clId="{736C9B25-6FE5-4360-BA06-AB3F93E89643}" dt="2024-09-28T20:23:37.592" v="1125" actId="478"/>
          <ac:spMkLst>
            <pc:docMk/>
            <pc:sldMk cId="2895793120" sldId="263"/>
            <ac:spMk id="5" creationId="{305CE1EB-5AC2-8208-F66C-A171DD21F2DA}"/>
          </ac:spMkLst>
        </pc:spChg>
        <pc:spChg chg="add mod">
          <ac:chgData name="Alex Wood" userId="b9173a0d-f75b-40a3-ab01-281a6a1e4544" providerId="ADAL" clId="{736C9B25-6FE5-4360-BA06-AB3F93E89643}" dt="2024-09-29T19:56:26.821" v="4304"/>
          <ac:spMkLst>
            <pc:docMk/>
            <pc:sldMk cId="2895793120" sldId="263"/>
            <ac:spMk id="5" creationId="{48E0EAD1-DB4E-19CC-E0B3-749201924F62}"/>
          </ac:spMkLst>
        </pc:spChg>
        <pc:spChg chg="add del mod">
          <ac:chgData name="Alex Wood" userId="b9173a0d-f75b-40a3-ab01-281a6a1e4544" providerId="ADAL" clId="{736C9B25-6FE5-4360-BA06-AB3F93E89643}" dt="2024-09-29T19:12:08.242" v="3618" actId="478"/>
          <ac:spMkLst>
            <pc:docMk/>
            <pc:sldMk cId="2895793120" sldId="263"/>
            <ac:spMk id="6" creationId="{FFEFF7C0-1226-D2BF-1F2E-1328EB02569E}"/>
          </ac:spMkLst>
        </pc:spChg>
        <pc:spChg chg="add mod">
          <ac:chgData name="Alex Wood" userId="b9173a0d-f75b-40a3-ab01-281a6a1e4544" providerId="ADAL" clId="{736C9B25-6FE5-4360-BA06-AB3F93E89643}" dt="2024-09-28T20:27:48.637" v="1237" actId="14100"/>
          <ac:spMkLst>
            <pc:docMk/>
            <pc:sldMk cId="2895793120" sldId="263"/>
            <ac:spMk id="7" creationId="{C38EF768-123A-732D-41E6-3848BE662AD0}"/>
          </ac:spMkLst>
        </pc:spChg>
        <pc:spChg chg="add mod">
          <ac:chgData name="Alex Wood" userId="b9173a0d-f75b-40a3-ab01-281a6a1e4544" providerId="ADAL" clId="{736C9B25-6FE5-4360-BA06-AB3F93E89643}" dt="2024-09-29T20:14:54.622" v="5061" actId="208"/>
          <ac:spMkLst>
            <pc:docMk/>
            <pc:sldMk cId="2895793120" sldId="263"/>
            <ac:spMk id="8" creationId="{61253ED6-A205-FF0F-75D0-8EF1467601CF}"/>
          </ac:spMkLst>
        </pc:spChg>
        <pc:spChg chg="add del mod">
          <ac:chgData name="Alex Wood" userId="b9173a0d-f75b-40a3-ab01-281a6a1e4544" providerId="ADAL" clId="{736C9B25-6FE5-4360-BA06-AB3F93E89643}" dt="2024-09-28T20:27:58.517" v="1240" actId="478"/>
          <ac:spMkLst>
            <pc:docMk/>
            <pc:sldMk cId="2895793120" sldId="263"/>
            <ac:spMk id="9" creationId="{05938B4B-2837-B6F5-3D99-88EA8DB632E7}"/>
          </ac:spMkLst>
        </pc:spChg>
        <pc:spChg chg="add mod">
          <ac:chgData name="Alex Wood" userId="b9173a0d-f75b-40a3-ab01-281a6a1e4544" providerId="ADAL" clId="{736C9B25-6FE5-4360-BA06-AB3F93E89643}" dt="2024-09-29T20:00:36.166" v="4628"/>
          <ac:spMkLst>
            <pc:docMk/>
            <pc:sldMk cId="2895793120" sldId="263"/>
            <ac:spMk id="9" creationId="{6DC0E722-1424-9494-F5CF-C489AD71B278}"/>
          </ac:spMkLst>
        </pc:spChg>
        <pc:spChg chg="add mod">
          <ac:chgData name="Alex Wood" userId="b9173a0d-f75b-40a3-ab01-281a6a1e4544" providerId="ADAL" clId="{736C9B25-6FE5-4360-BA06-AB3F93E89643}" dt="2024-09-29T20:31:43.115" v="5290" actId="1076"/>
          <ac:spMkLst>
            <pc:docMk/>
            <pc:sldMk cId="2895793120" sldId="263"/>
            <ac:spMk id="14" creationId="{42FBBC27-C1EE-EE0F-B641-8CD9C1992C3D}"/>
          </ac:spMkLst>
        </pc:spChg>
        <pc:picChg chg="mod">
          <ac:chgData name="Alex Wood" userId="b9173a0d-f75b-40a3-ab01-281a6a1e4544" providerId="ADAL" clId="{736C9B25-6FE5-4360-BA06-AB3F93E89643}" dt="2024-09-28T20:17:17.948" v="738" actId="14826"/>
          <ac:picMkLst>
            <pc:docMk/>
            <pc:sldMk cId="2895793120" sldId="263"/>
            <ac:picMk id="4" creationId="{2BC8CF50-1B48-E1EE-B0DE-59ADA16CE497}"/>
          </ac:picMkLst>
        </pc:picChg>
        <pc:picChg chg="add del mod modCrop">
          <ac:chgData name="Alex Wood" userId="b9173a0d-f75b-40a3-ab01-281a6a1e4544" providerId="ADAL" clId="{736C9B25-6FE5-4360-BA06-AB3F93E89643}" dt="2024-09-29T20:31:28.401" v="5286" actId="478"/>
          <ac:picMkLst>
            <pc:docMk/>
            <pc:sldMk cId="2895793120" sldId="263"/>
            <ac:picMk id="11" creationId="{9D3F12A5-DDCB-B906-2429-B0BA8D99B12F}"/>
          </ac:picMkLst>
        </pc:picChg>
        <pc:picChg chg="add del mod">
          <ac:chgData name="Alex Wood" userId="b9173a0d-f75b-40a3-ab01-281a6a1e4544" providerId="ADAL" clId="{736C9B25-6FE5-4360-BA06-AB3F93E89643}" dt="2024-09-29T20:31:17.140" v="5283" actId="478"/>
          <ac:picMkLst>
            <pc:docMk/>
            <pc:sldMk cId="2895793120" sldId="263"/>
            <ac:picMk id="13" creationId="{0769E6DA-7A09-B33C-936E-60692EBC5A92}"/>
          </ac:picMkLst>
        </pc:picChg>
      </pc:sldChg>
      <pc:sldChg chg="addSp delSp modSp mod modNotesTx">
        <pc:chgData name="Alex Wood" userId="b9173a0d-f75b-40a3-ab01-281a6a1e4544" providerId="ADAL" clId="{736C9B25-6FE5-4360-BA06-AB3F93E89643}" dt="2024-09-29T20:54:11.514" v="6228" actId="20577"/>
        <pc:sldMkLst>
          <pc:docMk/>
          <pc:sldMk cId="4174539045" sldId="264"/>
        </pc:sldMkLst>
        <pc:spChg chg="del">
          <ac:chgData name="Alex Wood" userId="b9173a0d-f75b-40a3-ab01-281a6a1e4544" providerId="ADAL" clId="{736C9B25-6FE5-4360-BA06-AB3F93E89643}" dt="2024-09-28T20:29:13.055" v="1332" actId="478"/>
          <ac:spMkLst>
            <pc:docMk/>
            <pc:sldMk cId="4174539045" sldId="264"/>
            <ac:spMk id="2" creationId="{00000000-0000-0000-0000-000000000000}"/>
          </ac:spMkLst>
        </pc:spChg>
        <pc:spChg chg="add del mod">
          <ac:chgData name="Alex Wood" userId="b9173a0d-f75b-40a3-ab01-281a6a1e4544" providerId="ADAL" clId="{736C9B25-6FE5-4360-BA06-AB3F93E89643}" dt="2024-09-29T11:01:15.136" v="3099" actId="478"/>
          <ac:spMkLst>
            <pc:docMk/>
            <pc:sldMk cId="4174539045" sldId="264"/>
            <ac:spMk id="2" creationId="{4A828D82-1A68-34EA-277E-489A993F47DC}"/>
          </ac:spMkLst>
        </pc:spChg>
        <pc:spChg chg="add mod">
          <ac:chgData name="Alex Wood" userId="b9173a0d-f75b-40a3-ab01-281a6a1e4544" providerId="ADAL" clId="{736C9B25-6FE5-4360-BA06-AB3F93E89643}" dt="2024-09-29T20:48:05.059" v="6039" actId="20577"/>
          <ac:spMkLst>
            <pc:docMk/>
            <pc:sldMk cId="4174539045" sldId="264"/>
            <ac:spMk id="2" creationId="{9F681E04-C80F-5A7E-E019-7AF550E20EF9}"/>
          </ac:spMkLst>
        </pc:spChg>
        <pc:spChg chg="del mod">
          <ac:chgData name="Alex Wood" userId="b9173a0d-f75b-40a3-ab01-281a6a1e4544" providerId="ADAL" clId="{736C9B25-6FE5-4360-BA06-AB3F93E89643}" dt="2024-09-28T20:30:51.757" v="1447" actId="478"/>
          <ac:spMkLst>
            <pc:docMk/>
            <pc:sldMk cId="4174539045" sldId="264"/>
            <ac:spMk id="3" creationId="{00000000-0000-0000-0000-000000000000}"/>
          </ac:spMkLst>
        </pc:spChg>
        <pc:spChg chg="add mod">
          <ac:chgData name="Alex Wood" userId="b9173a0d-f75b-40a3-ab01-281a6a1e4544" providerId="ADAL" clId="{736C9B25-6FE5-4360-BA06-AB3F93E89643}" dt="2024-09-29T20:43:24.805" v="5710"/>
          <ac:spMkLst>
            <pc:docMk/>
            <pc:sldMk cId="4174539045" sldId="264"/>
            <ac:spMk id="3" creationId="{DA06D842-B000-B05C-DE4C-AC49C6740C2F}"/>
          </ac:spMkLst>
        </pc:spChg>
        <pc:spChg chg="add del mod">
          <ac:chgData name="Alex Wood" userId="b9173a0d-f75b-40a3-ab01-281a6a1e4544" providerId="ADAL" clId="{736C9B25-6FE5-4360-BA06-AB3F93E89643}" dt="2024-09-29T19:12:12.603" v="3620" actId="478"/>
          <ac:spMkLst>
            <pc:docMk/>
            <pc:sldMk cId="4174539045" sldId="264"/>
            <ac:spMk id="4" creationId="{03FD592C-9FC8-7A39-70C7-E1EA4597F82C}"/>
          </ac:spMkLst>
        </pc:spChg>
        <pc:spChg chg="add mod">
          <ac:chgData name="Alex Wood" userId="b9173a0d-f75b-40a3-ab01-281a6a1e4544" providerId="ADAL" clId="{736C9B25-6FE5-4360-BA06-AB3F93E89643}" dt="2024-09-28T20:29:09.609" v="1331" actId="20577"/>
          <ac:spMkLst>
            <pc:docMk/>
            <pc:sldMk cId="4174539045" sldId="264"/>
            <ac:spMk id="5" creationId="{F18840EF-2BDF-3E44-BE24-54E65672740E}"/>
          </ac:spMkLst>
        </pc:spChg>
        <pc:spChg chg="add mod">
          <ac:chgData name="Alex Wood" userId="b9173a0d-f75b-40a3-ab01-281a6a1e4544" providerId="ADAL" clId="{736C9B25-6FE5-4360-BA06-AB3F93E89643}" dt="2024-09-29T20:43:21.905" v="5706"/>
          <ac:spMkLst>
            <pc:docMk/>
            <pc:sldMk cId="4174539045" sldId="264"/>
            <ac:spMk id="6" creationId="{8CEF2B91-C195-8201-5796-6F266ED9C2E0}"/>
          </ac:spMkLst>
        </pc:spChg>
        <pc:spChg chg="del mod">
          <ac:chgData name="Alex Wood" userId="b9173a0d-f75b-40a3-ab01-281a6a1e4544" providerId="ADAL" clId="{736C9B25-6FE5-4360-BA06-AB3F93E89643}" dt="2024-09-28T20:28:55.236" v="1292" actId="478"/>
          <ac:spMkLst>
            <pc:docMk/>
            <pc:sldMk cId="4174539045" sldId="264"/>
            <ac:spMk id="6" creationId="{97EFF88B-4B85-C08B-E9CD-538E56EABD69}"/>
          </ac:spMkLst>
        </pc:spChg>
        <pc:spChg chg="del mod">
          <ac:chgData name="Alex Wood" userId="b9173a0d-f75b-40a3-ab01-281a6a1e4544" providerId="ADAL" clId="{736C9B25-6FE5-4360-BA06-AB3F93E89643}" dt="2024-09-28T20:30:50.499" v="1446" actId="478"/>
          <ac:spMkLst>
            <pc:docMk/>
            <pc:sldMk cId="4174539045" sldId="264"/>
            <ac:spMk id="7" creationId="{179425CB-6587-BB17-42D3-12A9C990C6B9}"/>
          </ac:spMkLst>
        </pc:spChg>
        <pc:spChg chg="add mod">
          <ac:chgData name="Alex Wood" userId="b9173a0d-f75b-40a3-ab01-281a6a1e4544" providerId="ADAL" clId="{736C9B25-6FE5-4360-BA06-AB3F93E89643}" dt="2024-09-29T20:43:21.568" v="5705" actId="571"/>
          <ac:spMkLst>
            <pc:docMk/>
            <pc:sldMk cId="4174539045" sldId="264"/>
            <ac:spMk id="7" creationId="{2EF64997-CB89-8D55-779E-2B7CEC9D8872}"/>
          </ac:spMkLst>
        </pc:spChg>
        <pc:spChg chg="add mod">
          <ac:chgData name="Alex Wood" userId="b9173a0d-f75b-40a3-ab01-281a6a1e4544" providerId="ADAL" clId="{736C9B25-6FE5-4360-BA06-AB3F93E89643}" dt="2024-09-29T20:43:21.305" v="5704"/>
          <ac:spMkLst>
            <pc:docMk/>
            <pc:sldMk cId="4174539045" sldId="264"/>
            <ac:spMk id="8" creationId="{4091DACE-74B0-9488-FA4D-DA22C8300DD9}"/>
          </ac:spMkLst>
        </pc:spChg>
        <pc:spChg chg="add del mod">
          <ac:chgData name="Alex Wood" userId="b9173a0d-f75b-40a3-ab01-281a6a1e4544" providerId="ADAL" clId="{736C9B25-6FE5-4360-BA06-AB3F93E89643}" dt="2024-09-28T20:29:14.314" v="1333" actId="478"/>
          <ac:spMkLst>
            <pc:docMk/>
            <pc:sldMk cId="4174539045" sldId="264"/>
            <ac:spMk id="9" creationId="{2591EC38-8E3B-EC28-C35F-AA6F16E43997}"/>
          </ac:spMkLst>
        </pc:spChg>
        <pc:spChg chg="add mod">
          <ac:chgData name="Alex Wood" userId="b9173a0d-f75b-40a3-ab01-281a6a1e4544" providerId="ADAL" clId="{736C9B25-6FE5-4360-BA06-AB3F93E89643}" dt="2024-09-29T20:43:24.013" v="5708"/>
          <ac:spMkLst>
            <pc:docMk/>
            <pc:sldMk cId="4174539045" sldId="264"/>
            <ac:spMk id="9" creationId="{E740F20E-8499-0896-3D3A-4FD60B243A9A}"/>
          </ac:spMkLst>
        </pc:spChg>
        <pc:spChg chg="add mod">
          <ac:chgData name="Alex Wood" userId="b9173a0d-f75b-40a3-ab01-281a6a1e4544" providerId="ADAL" clId="{736C9B25-6FE5-4360-BA06-AB3F93E89643}" dt="2024-09-29T20:52:53.464" v="6079"/>
          <ac:spMkLst>
            <pc:docMk/>
            <pc:sldMk cId="4174539045" sldId="264"/>
            <ac:spMk id="11" creationId="{C6102470-092D-4478-89A2-2FC6F6B5D94D}"/>
          </ac:spMkLst>
        </pc:spChg>
        <pc:spChg chg="add mod">
          <ac:chgData name="Alex Wood" userId="b9173a0d-f75b-40a3-ab01-281a6a1e4544" providerId="ADAL" clId="{736C9B25-6FE5-4360-BA06-AB3F93E89643}" dt="2024-09-29T20:53:03.443" v="6088" actId="20577"/>
          <ac:spMkLst>
            <pc:docMk/>
            <pc:sldMk cId="4174539045" sldId="264"/>
            <ac:spMk id="12" creationId="{28008F82-F91C-D782-48CD-0846B0AFC9CC}"/>
          </ac:spMkLst>
        </pc:spChg>
        <pc:spChg chg="add del mod">
          <ac:chgData name="Alex Wood" userId="b9173a0d-f75b-40a3-ab01-281a6a1e4544" providerId="ADAL" clId="{736C9B25-6FE5-4360-BA06-AB3F93E89643}" dt="2024-09-29T20:44:48.555" v="5742" actId="478"/>
          <ac:spMkLst>
            <pc:docMk/>
            <pc:sldMk cId="4174539045" sldId="264"/>
            <ac:spMk id="13" creationId="{80529211-144D-191D-D3F9-EB546CFAB5DE}"/>
          </ac:spMkLst>
        </pc:spChg>
        <pc:spChg chg="add mod">
          <ac:chgData name="Alex Wood" userId="b9173a0d-f75b-40a3-ab01-281a6a1e4544" providerId="ADAL" clId="{736C9B25-6FE5-4360-BA06-AB3F93E89643}" dt="2024-09-29T20:44:25.067" v="5732" actId="571"/>
          <ac:spMkLst>
            <pc:docMk/>
            <pc:sldMk cId="4174539045" sldId="264"/>
            <ac:spMk id="14" creationId="{DD0A72E3-3A22-A69A-CDA3-461E1714F60F}"/>
          </ac:spMkLst>
        </pc:spChg>
        <pc:spChg chg="add mod">
          <ac:chgData name="Alex Wood" userId="b9173a0d-f75b-40a3-ab01-281a6a1e4544" providerId="ADAL" clId="{736C9B25-6FE5-4360-BA06-AB3F93E89643}" dt="2024-09-29T20:44:24.780" v="5731"/>
          <ac:spMkLst>
            <pc:docMk/>
            <pc:sldMk cId="4174539045" sldId="264"/>
            <ac:spMk id="15" creationId="{2659F032-383E-DFDC-8686-1043BD8C6E4A}"/>
          </ac:spMkLst>
        </pc:spChg>
        <pc:spChg chg="add mod">
          <ac:chgData name="Alex Wood" userId="b9173a0d-f75b-40a3-ab01-281a6a1e4544" providerId="ADAL" clId="{736C9B25-6FE5-4360-BA06-AB3F93E89643}" dt="2024-09-29T20:44:14.920" v="5729"/>
          <ac:spMkLst>
            <pc:docMk/>
            <pc:sldMk cId="4174539045" sldId="264"/>
            <ac:spMk id="16" creationId="{F99A746E-2293-FFF1-1537-41DBCC831E10}"/>
          </ac:spMkLst>
        </pc:spChg>
        <pc:spChg chg="add mod">
          <ac:chgData name="Alex Wood" userId="b9173a0d-f75b-40a3-ab01-281a6a1e4544" providerId="ADAL" clId="{736C9B25-6FE5-4360-BA06-AB3F93E89643}" dt="2024-09-29T20:52:46.064" v="6074" actId="20577"/>
          <ac:spMkLst>
            <pc:docMk/>
            <pc:sldMk cId="4174539045" sldId="264"/>
            <ac:spMk id="17" creationId="{C0CC387B-6610-2783-154B-BC5324F88397}"/>
          </ac:spMkLst>
        </pc:spChg>
        <pc:spChg chg="add del mod">
          <ac:chgData name="Alex Wood" userId="b9173a0d-f75b-40a3-ab01-281a6a1e4544" providerId="ADAL" clId="{736C9B25-6FE5-4360-BA06-AB3F93E89643}" dt="2024-09-29T20:44:48.555" v="5742" actId="478"/>
          <ac:spMkLst>
            <pc:docMk/>
            <pc:sldMk cId="4174539045" sldId="264"/>
            <ac:spMk id="18" creationId="{ADAD5C3F-D593-D1A8-68DD-19BAB3C7EC13}"/>
          </ac:spMkLst>
        </pc:spChg>
        <pc:spChg chg="add mod">
          <ac:chgData name="Alex Wood" userId="b9173a0d-f75b-40a3-ab01-281a6a1e4544" providerId="ADAL" clId="{736C9B25-6FE5-4360-BA06-AB3F93E89643}" dt="2024-09-29T20:54:11.514" v="6228" actId="20577"/>
          <ac:spMkLst>
            <pc:docMk/>
            <pc:sldMk cId="4174539045" sldId="264"/>
            <ac:spMk id="19" creationId="{1D7110B5-1E78-1DC6-6209-61B1A7425081}"/>
          </ac:spMkLst>
        </pc:spChg>
        <pc:spChg chg="add del mod">
          <ac:chgData name="Alex Wood" userId="b9173a0d-f75b-40a3-ab01-281a6a1e4544" providerId="ADAL" clId="{736C9B25-6FE5-4360-BA06-AB3F93E89643}" dt="2024-09-29T20:44:48.555" v="5742" actId="478"/>
          <ac:spMkLst>
            <pc:docMk/>
            <pc:sldMk cId="4174539045" sldId="264"/>
            <ac:spMk id="20" creationId="{3827E18C-BE0D-392E-68D0-18FF765B874F}"/>
          </ac:spMkLst>
        </pc:spChg>
        <pc:spChg chg="add del mod">
          <ac:chgData name="Alex Wood" userId="b9173a0d-f75b-40a3-ab01-281a6a1e4544" providerId="ADAL" clId="{736C9B25-6FE5-4360-BA06-AB3F93E89643}" dt="2024-09-29T20:45:05.288" v="5747" actId="478"/>
          <ac:spMkLst>
            <pc:docMk/>
            <pc:sldMk cId="4174539045" sldId="264"/>
            <ac:spMk id="21" creationId="{EC7091CF-8F82-63BD-0749-27B574A860DD}"/>
          </ac:spMkLst>
        </pc:spChg>
        <pc:spChg chg="add mod">
          <ac:chgData name="Alex Wood" userId="b9173a0d-f75b-40a3-ab01-281a6a1e4544" providerId="ADAL" clId="{736C9B25-6FE5-4360-BA06-AB3F93E89643}" dt="2024-09-29T20:45:09.235" v="5748" actId="20577"/>
          <ac:spMkLst>
            <pc:docMk/>
            <pc:sldMk cId="4174539045" sldId="264"/>
            <ac:spMk id="22" creationId="{B40B9F18-B376-6DEE-25A6-8527801B8934}"/>
          </ac:spMkLst>
        </pc:spChg>
        <pc:picChg chg="add mod">
          <ac:chgData name="Alex Wood" userId="b9173a0d-f75b-40a3-ab01-281a6a1e4544" providerId="ADAL" clId="{736C9B25-6FE5-4360-BA06-AB3F93E89643}" dt="2024-09-28T20:29:33.402" v="1335" actId="14826"/>
          <ac:picMkLst>
            <pc:docMk/>
            <pc:sldMk cId="4174539045" sldId="264"/>
            <ac:picMk id="10" creationId="{3F73B060-97DB-41E3-48B5-656F4C4D1EFA}"/>
          </ac:picMkLst>
        </pc:picChg>
      </pc:sldChg>
      <pc:sldChg chg="modSp add del mod">
        <pc:chgData name="Alex Wood" userId="b9173a0d-f75b-40a3-ab01-281a6a1e4544" providerId="ADAL" clId="{736C9B25-6FE5-4360-BA06-AB3F93E89643}" dt="2024-09-29T19:11:56.236" v="3611" actId="2890"/>
        <pc:sldMkLst>
          <pc:docMk/>
          <pc:sldMk cId="2339443142" sldId="265"/>
        </pc:sldMkLst>
        <pc:spChg chg="mod">
          <ac:chgData name="Alex Wood" userId="b9173a0d-f75b-40a3-ab01-281a6a1e4544" providerId="ADAL" clId="{736C9B25-6FE5-4360-BA06-AB3F93E89643}" dt="2024-09-29T19:11:56.020" v="3610" actId="20577"/>
          <ac:spMkLst>
            <pc:docMk/>
            <pc:sldMk cId="2339443142" sldId="265"/>
            <ac:spMk id="5" creationId="{F56078D9-A6B0-4731-FB5A-A7725954A51D}"/>
          </ac:spMkLst>
        </pc:spChg>
      </pc:sldChg>
      <pc:sldChg chg="modSp add mod modTransition">
        <pc:chgData name="Alex Wood" userId="b9173a0d-f75b-40a3-ab01-281a6a1e4544" providerId="ADAL" clId="{736C9B25-6FE5-4360-BA06-AB3F93E89643}" dt="2024-09-29T20:15:17.921" v="5064" actId="208"/>
        <pc:sldMkLst>
          <pc:docMk/>
          <pc:sldMk cId="2792724400" sldId="265"/>
        </pc:sldMkLst>
        <pc:spChg chg="mod">
          <ac:chgData name="Alex Wood" userId="b9173a0d-f75b-40a3-ab01-281a6a1e4544" providerId="ADAL" clId="{736C9B25-6FE5-4360-BA06-AB3F93E89643}" dt="2024-09-29T19:12:55.014" v="3631" actId="20577"/>
          <ac:spMkLst>
            <pc:docMk/>
            <pc:sldMk cId="2792724400" sldId="265"/>
            <ac:spMk id="5" creationId="{F56078D9-A6B0-4731-FB5A-A7725954A51D}"/>
          </ac:spMkLst>
        </pc:spChg>
        <pc:spChg chg="mod">
          <ac:chgData name="Alex Wood" userId="b9173a0d-f75b-40a3-ab01-281a6a1e4544" providerId="ADAL" clId="{736C9B25-6FE5-4360-BA06-AB3F93E89643}" dt="2024-09-29T19:13:08.676" v="3661" actId="20577"/>
          <ac:spMkLst>
            <pc:docMk/>
            <pc:sldMk cId="2792724400" sldId="265"/>
            <ac:spMk id="8" creationId="{66F93F81-FD33-C881-260E-25501FE19F2C}"/>
          </ac:spMkLst>
        </pc:spChg>
        <pc:spChg chg="mod">
          <ac:chgData name="Alex Wood" userId="b9173a0d-f75b-40a3-ab01-281a6a1e4544" providerId="ADAL" clId="{736C9B25-6FE5-4360-BA06-AB3F93E89643}" dt="2024-09-29T20:15:17.921" v="5064" actId="208"/>
          <ac:spMkLst>
            <pc:docMk/>
            <pc:sldMk cId="2792724400" sldId="265"/>
            <ac:spMk id="35" creationId="{C9C3443D-D1D1-770B-A640-8E908226F070}"/>
          </ac:spMkLst>
        </pc:spChg>
        <pc:spChg chg="mod">
          <ac:chgData name="Alex Wood" userId="b9173a0d-f75b-40a3-ab01-281a6a1e4544" providerId="ADAL" clId="{736C9B25-6FE5-4360-BA06-AB3F93E89643}" dt="2024-09-29T20:15:17.921" v="5064" actId="208"/>
          <ac:spMkLst>
            <pc:docMk/>
            <pc:sldMk cId="2792724400" sldId="265"/>
            <ac:spMk id="36" creationId="{5604234B-5348-3CE7-6BE5-613A7349A999}"/>
          </ac:spMkLst>
        </pc:spChg>
        <pc:spChg chg="mod">
          <ac:chgData name="Alex Wood" userId="b9173a0d-f75b-40a3-ab01-281a6a1e4544" providerId="ADAL" clId="{736C9B25-6FE5-4360-BA06-AB3F93E89643}" dt="2024-09-29T20:15:17.921" v="5064" actId="208"/>
          <ac:spMkLst>
            <pc:docMk/>
            <pc:sldMk cId="2792724400" sldId="265"/>
            <ac:spMk id="39" creationId="{381A2B06-1E21-5D3F-E216-EEB66744678D}"/>
          </ac:spMkLst>
        </pc:spChg>
      </pc:sldChg>
      <pc:sldChg chg="modSp add mod modTransition">
        <pc:chgData name="Alex Wood" userId="b9173a0d-f75b-40a3-ab01-281a6a1e4544" providerId="ADAL" clId="{736C9B25-6FE5-4360-BA06-AB3F93E89643}" dt="2024-09-29T20:15:24.551" v="5065" actId="208"/>
        <pc:sldMkLst>
          <pc:docMk/>
          <pc:sldMk cId="3013080048" sldId="266"/>
        </pc:sldMkLst>
        <pc:spChg chg="mod">
          <ac:chgData name="Alex Wood" userId="b9173a0d-f75b-40a3-ab01-281a6a1e4544" providerId="ADAL" clId="{736C9B25-6FE5-4360-BA06-AB3F93E89643}" dt="2024-09-29T19:14:40.506" v="3811" actId="20577"/>
          <ac:spMkLst>
            <pc:docMk/>
            <pc:sldMk cId="3013080048" sldId="266"/>
            <ac:spMk id="5" creationId="{F56078D9-A6B0-4731-FB5A-A7725954A51D}"/>
          </ac:spMkLst>
        </pc:spChg>
        <pc:spChg chg="mod">
          <ac:chgData name="Alex Wood" userId="b9173a0d-f75b-40a3-ab01-281a6a1e4544" providerId="ADAL" clId="{736C9B25-6FE5-4360-BA06-AB3F93E89643}" dt="2024-09-29T19:13:54.130" v="3761" actId="20577"/>
          <ac:spMkLst>
            <pc:docMk/>
            <pc:sldMk cId="3013080048" sldId="266"/>
            <ac:spMk id="8" creationId="{66F93F81-FD33-C881-260E-25501FE19F2C}"/>
          </ac:spMkLst>
        </pc:spChg>
        <pc:spChg chg="mod">
          <ac:chgData name="Alex Wood" userId="b9173a0d-f75b-40a3-ab01-281a6a1e4544" providerId="ADAL" clId="{736C9B25-6FE5-4360-BA06-AB3F93E89643}" dt="2024-09-29T20:15:24.551" v="5065" actId="208"/>
          <ac:spMkLst>
            <pc:docMk/>
            <pc:sldMk cId="3013080048" sldId="266"/>
            <ac:spMk id="35" creationId="{C9C3443D-D1D1-770B-A640-8E908226F070}"/>
          </ac:spMkLst>
        </pc:spChg>
        <pc:spChg chg="mod">
          <ac:chgData name="Alex Wood" userId="b9173a0d-f75b-40a3-ab01-281a6a1e4544" providerId="ADAL" clId="{736C9B25-6FE5-4360-BA06-AB3F93E89643}" dt="2024-09-29T20:15:24.551" v="5065" actId="208"/>
          <ac:spMkLst>
            <pc:docMk/>
            <pc:sldMk cId="3013080048" sldId="266"/>
            <ac:spMk id="36" creationId="{5604234B-5348-3CE7-6BE5-613A7349A999}"/>
          </ac:spMkLst>
        </pc:spChg>
        <pc:spChg chg="mod">
          <ac:chgData name="Alex Wood" userId="b9173a0d-f75b-40a3-ab01-281a6a1e4544" providerId="ADAL" clId="{736C9B25-6FE5-4360-BA06-AB3F93E89643}" dt="2024-09-29T20:15:24.551" v="5065" actId="208"/>
          <ac:spMkLst>
            <pc:docMk/>
            <pc:sldMk cId="3013080048" sldId="266"/>
            <ac:spMk id="39" creationId="{381A2B06-1E21-5D3F-E216-EEB66744678D}"/>
          </ac:spMkLst>
        </pc:spChg>
      </pc:sldChg>
      <pc:sldChg chg="modSp add del mod">
        <pc:chgData name="Alex Wood" userId="b9173a0d-f75b-40a3-ab01-281a6a1e4544" providerId="ADAL" clId="{736C9B25-6FE5-4360-BA06-AB3F93E89643}" dt="2024-09-29T19:11:55.827" v="3609" actId="2890"/>
        <pc:sldMkLst>
          <pc:docMk/>
          <pc:sldMk cId="3277831616" sldId="266"/>
        </pc:sldMkLst>
        <pc:spChg chg="mod">
          <ac:chgData name="Alex Wood" userId="b9173a0d-f75b-40a3-ab01-281a6a1e4544" providerId="ADAL" clId="{736C9B25-6FE5-4360-BA06-AB3F93E89643}" dt="2024-09-29T19:11:55.599" v="3608" actId="20577"/>
          <ac:spMkLst>
            <pc:docMk/>
            <pc:sldMk cId="3277831616" sldId="266"/>
            <ac:spMk id="5" creationId="{F56078D9-A6B0-4731-FB5A-A7725954A51D}"/>
          </ac:spMkLst>
        </pc:spChg>
      </pc:sldChg>
      <pc:sldChg chg="modSp add mod modTransition">
        <pc:chgData name="Alex Wood" userId="b9173a0d-f75b-40a3-ab01-281a6a1e4544" providerId="ADAL" clId="{736C9B25-6FE5-4360-BA06-AB3F93E89643}" dt="2024-09-29T20:15:29.170" v="5066" actId="208"/>
        <pc:sldMkLst>
          <pc:docMk/>
          <pc:sldMk cId="2495562595" sldId="267"/>
        </pc:sldMkLst>
        <pc:spChg chg="mod">
          <ac:chgData name="Alex Wood" userId="b9173a0d-f75b-40a3-ab01-281a6a1e4544" providerId="ADAL" clId="{736C9B25-6FE5-4360-BA06-AB3F93E89643}" dt="2024-09-29T19:17:37.854" v="3862" actId="20577"/>
          <ac:spMkLst>
            <pc:docMk/>
            <pc:sldMk cId="2495562595" sldId="267"/>
            <ac:spMk id="5" creationId="{F56078D9-A6B0-4731-FB5A-A7725954A51D}"/>
          </ac:spMkLst>
        </pc:spChg>
        <pc:spChg chg="mod">
          <ac:chgData name="Alex Wood" userId="b9173a0d-f75b-40a3-ab01-281a6a1e4544" providerId="ADAL" clId="{736C9B25-6FE5-4360-BA06-AB3F93E89643}" dt="2024-09-29T19:14:54.808" v="3823"/>
          <ac:spMkLst>
            <pc:docMk/>
            <pc:sldMk cId="2495562595" sldId="267"/>
            <ac:spMk id="8" creationId="{66F93F81-FD33-C881-260E-25501FE19F2C}"/>
          </ac:spMkLst>
        </pc:spChg>
        <pc:spChg chg="mod">
          <ac:chgData name="Alex Wood" userId="b9173a0d-f75b-40a3-ab01-281a6a1e4544" providerId="ADAL" clId="{736C9B25-6FE5-4360-BA06-AB3F93E89643}" dt="2024-09-29T20:15:29.170" v="5066" actId="208"/>
          <ac:spMkLst>
            <pc:docMk/>
            <pc:sldMk cId="2495562595" sldId="267"/>
            <ac:spMk id="35" creationId="{C9C3443D-D1D1-770B-A640-8E908226F070}"/>
          </ac:spMkLst>
        </pc:spChg>
        <pc:spChg chg="mod">
          <ac:chgData name="Alex Wood" userId="b9173a0d-f75b-40a3-ab01-281a6a1e4544" providerId="ADAL" clId="{736C9B25-6FE5-4360-BA06-AB3F93E89643}" dt="2024-09-29T20:15:29.170" v="5066" actId="208"/>
          <ac:spMkLst>
            <pc:docMk/>
            <pc:sldMk cId="2495562595" sldId="267"/>
            <ac:spMk id="36" creationId="{5604234B-5348-3CE7-6BE5-613A7349A999}"/>
          </ac:spMkLst>
        </pc:spChg>
        <pc:spChg chg="mod">
          <ac:chgData name="Alex Wood" userId="b9173a0d-f75b-40a3-ab01-281a6a1e4544" providerId="ADAL" clId="{736C9B25-6FE5-4360-BA06-AB3F93E89643}" dt="2024-09-29T20:15:29.170" v="5066" actId="208"/>
          <ac:spMkLst>
            <pc:docMk/>
            <pc:sldMk cId="2495562595" sldId="267"/>
            <ac:spMk id="39" creationId="{381A2B06-1E21-5D3F-E216-EEB66744678D}"/>
          </ac:spMkLst>
        </pc:spChg>
      </pc:sldChg>
      <pc:sldChg chg="addSp delSp modSp add mod modTransition">
        <pc:chgData name="Alex Wood" userId="b9173a0d-f75b-40a3-ab01-281a6a1e4544" providerId="ADAL" clId="{736C9B25-6FE5-4360-BA06-AB3F93E89643}" dt="2024-09-29T20:36:54.353" v="5293" actId="14100"/>
        <pc:sldMkLst>
          <pc:docMk/>
          <pc:sldMk cId="4182846113" sldId="268"/>
        </pc:sldMkLst>
        <pc:spChg chg="mod">
          <ac:chgData name="Alex Wood" userId="b9173a0d-f75b-40a3-ab01-281a6a1e4544" providerId="ADAL" clId="{736C9B25-6FE5-4360-BA06-AB3F93E89643}" dt="2024-09-29T19:26:47.625" v="4137" actId="20577"/>
          <ac:spMkLst>
            <pc:docMk/>
            <pc:sldMk cId="4182846113" sldId="268"/>
            <ac:spMk id="2" creationId="{3CBB11D5-5290-30F0-2E03-FFFAD0D80754}"/>
          </ac:spMkLst>
        </pc:spChg>
        <pc:spChg chg="add mod">
          <ac:chgData name="Alex Wood" userId="b9173a0d-f75b-40a3-ab01-281a6a1e4544" providerId="ADAL" clId="{736C9B25-6FE5-4360-BA06-AB3F93E89643}" dt="2024-09-29T19:35:45.292" v="4256" actId="207"/>
          <ac:spMkLst>
            <pc:docMk/>
            <pc:sldMk cId="4182846113" sldId="268"/>
            <ac:spMk id="3" creationId="{A4A72131-96C0-E985-CDC9-346DF06C1E6D}"/>
          </ac:spMkLst>
        </pc:spChg>
        <pc:spChg chg="mod">
          <ac:chgData name="Alex Wood" userId="b9173a0d-f75b-40a3-ab01-281a6a1e4544" providerId="ADAL" clId="{736C9B25-6FE5-4360-BA06-AB3F93E89643}" dt="2024-09-29T19:27:12.074" v="4171" actId="20577"/>
          <ac:spMkLst>
            <pc:docMk/>
            <pc:sldMk cId="4182846113" sldId="268"/>
            <ac:spMk id="4" creationId="{A803802B-5A8B-9B0C-0415-4158DDED18CB}"/>
          </ac:spMkLst>
        </pc:spChg>
        <pc:spChg chg="mod">
          <ac:chgData name="Alex Wood" userId="b9173a0d-f75b-40a3-ab01-281a6a1e4544" providerId="ADAL" clId="{736C9B25-6FE5-4360-BA06-AB3F93E89643}" dt="2024-09-29T20:36:54.353" v="5293" actId="14100"/>
          <ac:spMkLst>
            <pc:docMk/>
            <pc:sldMk cId="4182846113" sldId="268"/>
            <ac:spMk id="5" creationId="{5F6BCB08-023C-396B-A8BD-369651C65CFD}"/>
          </ac:spMkLst>
        </pc:spChg>
        <pc:spChg chg="add mod">
          <ac:chgData name="Alex Wood" userId="b9173a0d-f75b-40a3-ab01-281a6a1e4544" providerId="ADAL" clId="{736C9B25-6FE5-4360-BA06-AB3F93E89643}" dt="2024-09-29T19:34:55.878" v="4255" actId="14100"/>
          <ac:spMkLst>
            <pc:docMk/>
            <pc:sldMk cId="4182846113" sldId="268"/>
            <ac:spMk id="7" creationId="{49C4514F-C491-4B4F-0DE3-500D04A6B0B3}"/>
          </ac:spMkLst>
        </pc:spChg>
        <pc:spChg chg="add mod">
          <ac:chgData name="Alex Wood" userId="b9173a0d-f75b-40a3-ab01-281a6a1e4544" providerId="ADAL" clId="{736C9B25-6FE5-4360-BA06-AB3F93E89643}" dt="2024-09-29T19:32:56.666" v="4253" actId="207"/>
          <ac:spMkLst>
            <pc:docMk/>
            <pc:sldMk cId="4182846113" sldId="268"/>
            <ac:spMk id="8" creationId="{344B3B19-FC9A-5277-BDE8-3E3525E75FEC}"/>
          </ac:spMkLst>
        </pc:spChg>
        <pc:spChg chg="del">
          <ac:chgData name="Alex Wood" userId="b9173a0d-f75b-40a3-ab01-281a6a1e4544" providerId="ADAL" clId="{736C9B25-6FE5-4360-BA06-AB3F93E89643}" dt="2024-09-29T19:28:14.682" v="4242" actId="478"/>
          <ac:spMkLst>
            <pc:docMk/>
            <pc:sldMk cId="4182846113" sldId="268"/>
            <ac:spMk id="14" creationId="{3FAC5BED-D960-BBD0-DCE8-D241865E57E7}"/>
          </ac:spMkLst>
        </pc:spChg>
      </pc:sldChg>
      <pc:sldChg chg="addSp delSp modSp add mod">
        <pc:chgData name="Alex Wood" userId="b9173a0d-f75b-40a3-ab01-281a6a1e4544" providerId="ADAL" clId="{736C9B25-6FE5-4360-BA06-AB3F93E89643}" dt="2024-09-29T20:23:31.987" v="5273" actId="14100"/>
        <pc:sldMkLst>
          <pc:docMk/>
          <pc:sldMk cId="2266888162" sldId="269"/>
        </pc:sldMkLst>
        <pc:spChg chg="mod">
          <ac:chgData name="Alex Wood" userId="b9173a0d-f75b-40a3-ab01-281a6a1e4544" providerId="ADAL" clId="{736C9B25-6FE5-4360-BA06-AB3F93E89643}" dt="2024-09-29T20:07:55.207" v="4731" actId="20577"/>
          <ac:spMkLst>
            <pc:docMk/>
            <pc:sldMk cId="2266888162" sldId="269"/>
            <ac:spMk id="2" creationId="{6ADD5CA1-B9BC-0A34-4477-1D21BBF7C209}"/>
          </ac:spMkLst>
        </pc:spChg>
        <pc:spChg chg="mod">
          <ac:chgData name="Alex Wood" userId="b9173a0d-f75b-40a3-ab01-281a6a1e4544" providerId="ADAL" clId="{736C9B25-6FE5-4360-BA06-AB3F93E89643}" dt="2024-09-29T20:18:19.585" v="5264" actId="1076"/>
          <ac:spMkLst>
            <pc:docMk/>
            <pc:sldMk cId="2266888162" sldId="269"/>
            <ac:spMk id="3" creationId="{69D7C42B-BA76-3B2F-9A54-73068E85B690}"/>
          </ac:spMkLst>
        </pc:spChg>
        <pc:spChg chg="add mod">
          <ac:chgData name="Alex Wood" userId="b9173a0d-f75b-40a3-ab01-281a6a1e4544" providerId="ADAL" clId="{736C9B25-6FE5-4360-BA06-AB3F93E89643}" dt="2024-09-29T20:17:40.194" v="5188" actId="1036"/>
          <ac:spMkLst>
            <pc:docMk/>
            <pc:sldMk cId="2266888162" sldId="269"/>
            <ac:spMk id="6" creationId="{C45EB692-772F-7DA3-BFEF-4F9E2A0E03FB}"/>
          </ac:spMkLst>
        </pc:spChg>
        <pc:spChg chg="add del mod">
          <ac:chgData name="Alex Wood" userId="b9173a0d-f75b-40a3-ab01-281a6a1e4544" providerId="ADAL" clId="{736C9B25-6FE5-4360-BA06-AB3F93E89643}" dt="2024-09-29T20:02:34.896" v="4687" actId="478"/>
          <ac:spMkLst>
            <pc:docMk/>
            <pc:sldMk cId="2266888162" sldId="269"/>
            <ac:spMk id="8" creationId="{61253ED6-A205-FF0F-75D0-8EF1467601CF}"/>
          </ac:spMkLst>
        </pc:spChg>
        <pc:spChg chg="add del mod">
          <ac:chgData name="Alex Wood" userId="b9173a0d-f75b-40a3-ab01-281a6a1e4544" providerId="ADAL" clId="{736C9B25-6FE5-4360-BA06-AB3F93E89643}" dt="2024-09-29T20:09:22.776" v="4798" actId="478"/>
          <ac:spMkLst>
            <pc:docMk/>
            <pc:sldMk cId="2266888162" sldId="269"/>
            <ac:spMk id="9" creationId="{30B81D58-7861-5A15-1248-68EDEC02105A}"/>
          </ac:spMkLst>
        </pc:spChg>
        <pc:spChg chg="add del mod">
          <ac:chgData name="Alex Wood" userId="b9173a0d-f75b-40a3-ab01-281a6a1e4544" providerId="ADAL" clId="{736C9B25-6FE5-4360-BA06-AB3F93E89643}" dt="2024-09-29T20:09:20.656" v="4797" actId="478"/>
          <ac:spMkLst>
            <pc:docMk/>
            <pc:sldMk cId="2266888162" sldId="269"/>
            <ac:spMk id="10" creationId="{ACBEAF80-350B-1EA3-FAAC-01AE0FA0AF93}"/>
          </ac:spMkLst>
        </pc:spChg>
        <pc:spChg chg="add del mod">
          <ac:chgData name="Alex Wood" userId="b9173a0d-f75b-40a3-ab01-281a6a1e4544" providerId="ADAL" clId="{736C9B25-6FE5-4360-BA06-AB3F93E89643}" dt="2024-09-29T20:09:20.656" v="4797" actId="478"/>
          <ac:spMkLst>
            <pc:docMk/>
            <pc:sldMk cId="2266888162" sldId="269"/>
            <ac:spMk id="11" creationId="{E97DA49D-02A9-EBA9-B20A-82AAF115C823}"/>
          </ac:spMkLst>
        </pc:spChg>
        <pc:spChg chg="add del mod">
          <ac:chgData name="Alex Wood" userId="b9173a0d-f75b-40a3-ab01-281a6a1e4544" providerId="ADAL" clId="{736C9B25-6FE5-4360-BA06-AB3F93E89643}" dt="2024-09-29T20:09:20.656" v="4797" actId="478"/>
          <ac:spMkLst>
            <pc:docMk/>
            <pc:sldMk cId="2266888162" sldId="269"/>
            <ac:spMk id="12" creationId="{D7B1A89F-A811-9662-0D9F-82AD88D5F56A}"/>
          </ac:spMkLst>
        </pc:spChg>
        <pc:spChg chg="add del mod">
          <ac:chgData name="Alex Wood" userId="b9173a0d-f75b-40a3-ab01-281a6a1e4544" providerId="ADAL" clId="{736C9B25-6FE5-4360-BA06-AB3F93E89643}" dt="2024-09-29T20:09:20.656" v="4797" actId="478"/>
          <ac:spMkLst>
            <pc:docMk/>
            <pc:sldMk cId="2266888162" sldId="269"/>
            <ac:spMk id="13" creationId="{15062A13-B35E-0F4D-67F5-CAF41DF1098C}"/>
          </ac:spMkLst>
        </pc:spChg>
        <pc:spChg chg="add mod">
          <ac:chgData name="Alex Wood" userId="b9173a0d-f75b-40a3-ab01-281a6a1e4544" providerId="ADAL" clId="{736C9B25-6FE5-4360-BA06-AB3F93E89643}" dt="2024-09-29T20:09:44.191" v="4824"/>
          <ac:spMkLst>
            <pc:docMk/>
            <pc:sldMk cId="2266888162" sldId="269"/>
            <ac:spMk id="14" creationId="{732DD338-BEC2-9454-BB8B-349B76CACD8C}"/>
          </ac:spMkLst>
        </pc:spChg>
        <pc:spChg chg="add mod">
          <ac:chgData name="Alex Wood" userId="b9173a0d-f75b-40a3-ab01-281a6a1e4544" providerId="ADAL" clId="{736C9B25-6FE5-4360-BA06-AB3F93E89643}" dt="2024-09-29T20:09:43.515" v="4822"/>
          <ac:spMkLst>
            <pc:docMk/>
            <pc:sldMk cId="2266888162" sldId="269"/>
            <ac:spMk id="15" creationId="{CAD421B9-5235-40E0-B9C1-B31F91000C0B}"/>
          </ac:spMkLst>
        </pc:spChg>
        <pc:spChg chg="add mod">
          <ac:chgData name="Alex Wood" userId="b9173a0d-f75b-40a3-ab01-281a6a1e4544" providerId="ADAL" clId="{736C9B25-6FE5-4360-BA06-AB3F93E89643}" dt="2024-09-29T20:09:43.336" v="4821"/>
          <ac:spMkLst>
            <pc:docMk/>
            <pc:sldMk cId="2266888162" sldId="269"/>
            <ac:spMk id="16" creationId="{08B6833C-178E-D8AE-99C0-3522C6271809}"/>
          </ac:spMkLst>
        </pc:spChg>
        <pc:spChg chg="add mod">
          <ac:chgData name="Alex Wood" userId="b9173a0d-f75b-40a3-ab01-281a6a1e4544" providerId="ADAL" clId="{736C9B25-6FE5-4360-BA06-AB3F93E89643}" dt="2024-09-29T20:09:37.580" v="4806"/>
          <ac:spMkLst>
            <pc:docMk/>
            <pc:sldMk cId="2266888162" sldId="269"/>
            <ac:spMk id="17" creationId="{C0AFC717-8BBA-E5BD-2686-72962007BA2F}"/>
          </ac:spMkLst>
        </pc:spChg>
        <pc:spChg chg="add mod">
          <ac:chgData name="Alex Wood" userId="b9173a0d-f75b-40a3-ab01-281a6a1e4544" providerId="ADAL" clId="{736C9B25-6FE5-4360-BA06-AB3F93E89643}" dt="2024-09-29T20:17:40.194" v="5188" actId="1036"/>
          <ac:spMkLst>
            <pc:docMk/>
            <pc:sldMk cId="2266888162" sldId="269"/>
            <ac:spMk id="18" creationId="{7E324251-174B-D9CE-073C-68D28850AAD2}"/>
          </ac:spMkLst>
        </pc:spChg>
        <pc:spChg chg="add mod">
          <ac:chgData name="Alex Wood" userId="b9173a0d-f75b-40a3-ab01-281a6a1e4544" providerId="ADAL" clId="{736C9B25-6FE5-4360-BA06-AB3F93E89643}" dt="2024-09-29T20:17:40.194" v="5188" actId="1036"/>
          <ac:spMkLst>
            <pc:docMk/>
            <pc:sldMk cId="2266888162" sldId="269"/>
            <ac:spMk id="19" creationId="{C56A1E3E-20A9-115E-A4C6-88AAC0EFA72E}"/>
          </ac:spMkLst>
        </pc:spChg>
        <pc:spChg chg="add mod">
          <ac:chgData name="Alex Wood" userId="b9173a0d-f75b-40a3-ab01-281a6a1e4544" providerId="ADAL" clId="{736C9B25-6FE5-4360-BA06-AB3F93E89643}" dt="2024-09-29T20:17:40.194" v="5188" actId="1036"/>
          <ac:spMkLst>
            <pc:docMk/>
            <pc:sldMk cId="2266888162" sldId="269"/>
            <ac:spMk id="20" creationId="{0FA6678F-A362-2515-D981-3A081042B39D}"/>
          </ac:spMkLst>
        </pc:spChg>
        <pc:spChg chg="add mod">
          <ac:chgData name="Alex Wood" userId="b9173a0d-f75b-40a3-ab01-281a6a1e4544" providerId="ADAL" clId="{736C9B25-6FE5-4360-BA06-AB3F93E89643}" dt="2024-09-29T20:17:40.194" v="5188" actId="1036"/>
          <ac:spMkLst>
            <pc:docMk/>
            <pc:sldMk cId="2266888162" sldId="269"/>
            <ac:spMk id="21" creationId="{7A553AB1-5D7C-0F42-7891-BCA335B924C4}"/>
          </ac:spMkLst>
        </pc:spChg>
        <pc:spChg chg="add mod">
          <ac:chgData name="Alex Wood" userId="b9173a0d-f75b-40a3-ab01-281a6a1e4544" providerId="ADAL" clId="{736C9B25-6FE5-4360-BA06-AB3F93E89643}" dt="2024-09-29T20:17:40.194" v="5188" actId="1036"/>
          <ac:spMkLst>
            <pc:docMk/>
            <pc:sldMk cId="2266888162" sldId="269"/>
            <ac:spMk id="22" creationId="{51E32146-2142-5541-F170-F362DFB96AB6}"/>
          </ac:spMkLst>
        </pc:spChg>
        <pc:spChg chg="add mod">
          <ac:chgData name="Alex Wood" userId="b9173a0d-f75b-40a3-ab01-281a6a1e4544" providerId="ADAL" clId="{736C9B25-6FE5-4360-BA06-AB3F93E89643}" dt="2024-09-29T20:17:40.194" v="5188" actId="1036"/>
          <ac:spMkLst>
            <pc:docMk/>
            <pc:sldMk cId="2266888162" sldId="269"/>
            <ac:spMk id="23" creationId="{2C0AEEDB-541C-356F-29F3-9C314CFC980F}"/>
          </ac:spMkLst>
        </pc:spChg>
        <pc:spChg chg="add mod">
          <ac:chgData name="Alex Wood" userId="b9173a0d-f75b-40a3-ab01-281a6a1e4544" providerId="ADAL" clId="{736C9B25-6FE5-4360-BA06-AB3F93E89643}" dt="2024-09-29T20:17:40.194" v="5188" actId="1036"/>
          <ac:spMkLst>
            <pc:docMk/>
            <pc:sldMk cId="2266888162" sldId="269"/>
            <ac:spMk id="24" creationId="{201C9898-A582-56B3-F4A5-94EA25AE0C1D}"/>
          </ac:spMkLst>
        </pc:spChg>
        <pc:spChg chg="add mod">
          <ac:chgData name="Alex Wood" userId="b9173a0d-f75b-40a3-ab01-281a6a1e4544" providerId="ADAL" clId="{736C9B25-6FE5-4360-BA06-AB3F93E89643}" dt="2024-09-29T20:17:49.763" v="5202" actId="20577"/>
          <ac:spMkLst>
            <pc:docMk/>
            <pc:sldMk cId="2266888162" sldId="269"/>
            <ac:spMk id="25" creationId="{5AD92C02-D581-76DF-B8D9-58A4B0613E34}"/>
          </ac:spMkLst>
        </pc:spChg>
        <pc:spChg chg="add mod">
          <ac:chgData name="Alex Wood" userId="b9173a0d-f75b-40a3-ab01-281a6a1e4544" providerId="ADAL" clId="{736C9B25-6FE5-4360-BA06-AB3F93E89643}" dt="2024-09-29T20:18:02.388" v="5223" actId="20577"/>
          <ac:spMkLst>
            <pc:docMk/>
            <pc:sldMk cId="2266888162" sldId="269"/>
            <ac:spMk id="33" creationId="{C68799EC-31E3-B9C0-ED4D-13D640A36B1A}"/>
          </ac:spMkLst>
        </pc:spChg>
        <pc:spChg chg="add mod">
          <ac:chgData name="Alex Wood" userId="b9173a0d-f75b-40a3-ab01-281a6a1e4544" providerId="ADAL" clId="{736C9B25-6FE5-4360-BA06-AB3F93E89643}" dt="2024-09-29T20:18:13.627" v="5263" actId="20577"/>
          <ac:spMkLst>
            <pc:docMk/>
            <pc:sldMk cId="2266888162" sldId="269"/>
            <ac:spMk id="34" creationId="{DCF98B33-2710-1995-7787-DEB47F7FF353}"/>
          </ac:spMkLst>
        </pc:spChg>
        <pc:spChg chg="add mod">
          <ac:chgData name="Alex Wood" userId="b9173a0d-f75b-40a3-ab01-281a6a1e4544" providerId="ADAL" clId="{736C9B25-6FE5-4360-BA06-AB3F93E89643}" dt="2024-09-29T20:23:31.987" v="5273" actId="14100"/>
          <ac:spMkLst>
            <pc:docMk/>
            <pc:sldMk cId="2266888162" sldId="269"/>
            <ac:spMk id="38" creationId="{BB7CD53F-3E12-12E0-321A-63E62AF77C9E}"/>
          </ac:spMkLst>
        </pc:spChg>
        <pc:graphicFrameChg chg="add del mod modGraphic">
          <ac:chgData name="Alex Wood" userId="b9173a0d-f75b-40a3-ab01-281a6a1e4544" providerId="ADAL" clId="{736C9B25-6FE5-4360-BA06-AB3F93E89643}" dt="2024-09-29T20:06:26.449" v="4711" actId="478"/>
          <ac:graphicFrameMkLst>
            <pc:docMk/>
            <pc:sldMk cId="2266888162" sldId="269"/>
            <ac:graphicFrameMk id="5" creationId="{542B029A-B31B-A6A9-8248-2D5C81D6945B}"/>
          </ac:graphicFrameMkLst>
        </pc:graphicFrameChg>
        <pc:picChg chg="add del mod modCrop">
          <ac:chgData name="Alex Wood" userId="b9173a0d-f75b-40a3-ab01-281a6a1e4544" providerId="ADAL" clId="{736C9B25-6FE5-4360-BA06-AB3F93E89643}" dt="2024-09-29T20:23:25.219" v="5271" actId="478"/>
          <ac:picMkLst>
            <pc:docMk/>
            <pc:sldMk cId="2266888162" sldId="269"/>
            <ac:picMk id="37" creationId="{430A12FB-168C-C927-925C-7FE7B5AD798A}"/>
          </ac:picMkLst>
        </pc:picChg>
        <pc:cxnChg chg="add mod">
          <ac:chgData name="Alex Wood" userId="b9173a0d-f75b-40a3-ab01-281a6a1e4544" providerId="ADAL" clId="{736C9B25-6FE5-4360-BA06-AB3F93E89643}" dt="2024-09-29T20:17:40.194" v="5188" actId="1036"/>
          <ac:cxnSpMkLst>
            <pc:docMk/>
            <pc:sldMk cId="2266888162" sldId="269"/>
            <ac:cxnSpMk id="27" creationId="{76D5867E-28CE-36B3-058B-042D1BE33D0A}"/>
          </ac:cxnSpMkLst>
        </pc:cxnChg>
        <pc:cxnChg chg="add mod">
          <ac:chgData name="Alex Wood" userId="b9173a0d-f75b-40a3-ab01-281a6a1e4544" providerId="ADAL" clId="{736C9B25-6FE5-4360-BA06-AB3F93E89643}" dt="2024-09-29T20:17:40.194" v="5188" actId="1036"/>
          <ac:cxnSpMkLst>
            <pc:docMk/>
            <pc:sldMk cId="2266888162" sldId="269"/>
            <ac:cxnSpMk id="28" creationId="{99EDEA5B-D43E-93B1-C76D-EF5EFC3D2175}"/>
          </ac:cxnSpMkLst>
        </pc:cxnChg>
        <pc:cxnChg chg="add mod">
          <ac:chgData name="Alex Wood" userId="b9173a0d-f75b-40a3-ab01-281a6a1e4544" providerId="ADAL" clId="{736C9B25-6FE5-4360-BA06-AB3F93E89643}" dt="2024-09-29T20:17:40.194" v="5188" actId="1036"/>
          <ac:cxnSpMkLst>
            <pc:docMk/>
            <pc:sldMk cId="2266888162" sldId="269"/>
            <ac:cxnSpMk id="31" creationId="{2A4171BD-9C09-13C6-9B81-25B1E9C30183}"/>
          </ac:cxnSpMkLst>
        </pc:cxnChg>
        <pc:cxnChg chg="add mod">
          <ac:chgData name="Alex Wood" userId="b9173a0d-f75b-40a3-ab01-281a6a1e4544" providerId="ADAL" clId="{736C9B25-6FE5-4360-BA06-AB3F93E89643}" dt="2024-09-29T20:17:40.194" v="5188" actId="1036"/>
          <ac:cxnSpMkLst>
            <pc:docMk/>
            <pc:sldMk cId="2266888162" sldId="269"/>
            <ac:cxnSpMk id="32" creationId="{1A68D8CB-4E46-864C-AB59-D48E62FF3A21}"/>
          </ac:cxnSpMkLst>
        </pc:cxnChg>
        <pc:cxnChg chg="add mod">
          <ac:chgData name="Alex Wood" userId="b9173a0d-f75b-40a3-ab01-281a6a1e4544" providerId="ADAL" clId="{736C9B25-6FE5-4360-BA06-AB3F93E89643}" dt="2024-09-29T20:17:57.682" v="5204" actId="1076"/>
          <ac:cxnSpMkLst>
            <pc:docMk/>
            <pc:sldMk cId="2266888162" sldId="269"/>
            <ac:cxnSpMk id="35" creationId="{6CF3E907-B142-FB6F-C2B1-0598A0693F4B}"/>
          </ac:cxnSpMkLst>
        </pc:cxnChg>
      </pc:sldChg>
      <pc:sldChg chg="addSp delSp modSp add mod modTransition modNotesTx">
        <pc:chgData name="Alex Wood" userId="b9173a0d-f75b-40a3-ab01-281a6a1e4544" providerId="ADAL" clId="{736C9B25-6FE5-4360-BA06-AB3F93E89643}" dt="2024-09-29T21:15:10.502" v="6461"/>
        <pc:sldMkLst>
          <pc:docMk/>
          <pc:sldMk cId="385201539" sldId="270"/>
        </pc:sldMkLst>
        <pc:spChg chg="add del mod">
          <ac:chgData name="Alex Wood" userId="b9173a0d-f75b-40a3-ab01-281a6a1e4544" providerId="ADAL" clId="{736C9B25-6FE5-4360-BA06-AB3F93E89643}" dt="2024-09-29T21:08:55.032" v="6330" actId="478"/>
          <ac:spMkLst>
            <pc:docMk/>
            <pc:sldMk cId="385201539" sldId="270"/>
            <ac:spMk id="2" creationId="{00000000-0000-0000-0000-000000000000}"/>
          </ac:spMkLst>
        </pc:spChg>
        <pc:spChg chg="del">
          <ac:chgData name="Alex Wood" userId="b9173a0d-f75b-40a3-ab01-281a6a1e4544" providerId="ADAL" clId="{736C9B25-6FE5-4360-BA06-AB3F93E89643}" dt="2024-09-29T21:06:28.980" v="6239" actId="478"/>
          <ac:spMkLst>
            <pc:docMk/>
            <pc:sldMk cId="385201539" sldId="270"/>
            <ac:spMk id="3" creationId="{00000000-0000-0000-0000-000000000000}"/>
          </ac:spMkLst>
        </pc:spChg>
        <pc:spChg chg="add del mod">
          <ac:chgData name="Alex Wood" userId="b9173a0d-f75b-40a3-ab01-281a6a1e4544" providerId="ADAL" clId="{736C9B25-6FE5-4360-BA06-AB3F93E89643}" dt="2024-09-29T21:06:16.431" v="6235" actId="478"/>
          <ac:spMkLst>
            <pc:docMk/>
            <pc:sldMk cId="385201539" sldId="270"/>
            <ac:spMk id="6" creationId="{7AD52910-0944-D73C-FB45-C2D0CEEF6808}"/>
          </ac:spMkLst>
        </pc:spChg>
        <pc:spChg chg="add del mod">
          <ac:chgData name="Alex Wood" userId="b9173a0d-f75b-40a3-ab01-281a6a1e4544" providerId="ADAL" clId="{736C9B25-6FE5-4360-BA06-AB3F93E89643}" dt="2024-09-29T21:06:30.629" v="6240" actId="478"/>
          <ac:spMkLst>
            <pc:docMk/>
            <pc:sldMk cId="385201539" sldId="270"/>
            <ac:spMk id="8" creationId="{6B18BD35-BBB1-FE80-BC12-F9081FC4D18D}"/>
          </ac:spMkLst>
        </pc:spChg>
        <pc:spChg chg="add del mod">
          <ac:chgData name="Alex Wood" userId="b9173a0d-f75b-40a3-ab01-281a6a1e4544" providerId="ADAL" clId="{736C9B25-6FE5-4360-BA06-AB3F93E89643}" dt="2024-09-29T21:07:28.480" v="6255" actId="478"/>
          <ac:spMkLst>
            <pc:docMk/>
            <pc:sldMk cId="385201539" sldId="270"/>
            <ac:spMk id="9" creationId="{9883264D-5568-D54C-1C6D-348D653384FA}"/>
          </ac:spMkLst>
        </pc:spChg>
        <pc:spChg chg="add del mod ord">
          <ac:chgData name="Alex Wood" userId="b9173a0d-f75b-40a3-ab01-281a6a1e4544" providerId="ADAL" clId="{736C9B25-6FE5-4360-BA06-AB3F93E89643}" dt="2024-09-29T21:08:12.023" v="6308" actId="478"/>
          <ac:spMkLst>
            <pc:docMk/>
            <pc:sldMk cId="385201539" sldId="270"/>
            <ac:spMk id="10" creationId="{FE52CE6E-A3BD-52CB-5CDA-0FE338B6940E}"/>
          </ac:spMkLst>
        </pc:spChg>
        <pc:spChg chg="add mod">
          <ac:chgData name="Alex Wood" userId="b9173a0d-f75b-40a3-ab01-281a6a1e4544" providerId="ADAL" clId="{736C9B25-6FE5-4360-BA06-AB3F93E89643}" dt="2024-09-29T21:07:16.049" v="6251"/>
          <ac:spMkLst>
            <pc:docMk/>
            <pc:sldMk cId="385201539" sldId="270"/>
            <ac:spMk id="11" creationId="{87FDEF48-62EE-0650-7E35-FA2F7F24AAA7}"/>
          </ac:spMkLst>
        </pc:spChg>
        <pc:spChg chg="add mod">
          <ac:chgData name="Alex Wood" userId="b9173a0d-f75b-40a3-ab01-281a6a1e4544" providerId="ADAL" clId="{736C9B25-6FE5-4360-BA06-AB3F93E89643}" dt="2024-09-29T21:14:39.683" v="6455" actId="20577"/>
          <ac:spMkLst>
            <pc:docMk/>
            <pc:sldMk cId="385201539" sldId="270"/>
            <ac:spMk id="12" creationId="{F419EF54-014F-051C-5DDE-9FD86D380283}"/>
          </ac:spMkLst>
        </pc:spChg>
        <pc:spChg chg="add del mod">
          <ac:chgData name="Alex Wood" userId="b9173a0d-f75b-40a3-ab01-281a6a1e4544" providerId="ADAL" clId="{736C9B25-6FE5-4360-BA06-AB3F93E89643}" dt="2024-09-29T21:08:57.592" v="6331" actId="478"/>
          <ac:spMkLst>
            <pc:docMk/>
            <pc:sldMk cId="385201539" sldId="270"/>
            <ac:spMk id="14" creationId="{09F9D395-77D7-034B-B6F2-A3073DFA3CA4}"/>
          </ac:spMkLst>
        </pc:spChg>
        <pc:spChg chg="add mod">
          <ac:chgData name="Alex Wood" userId="b9173a0d-f75b-40a3-ab01-281a6a1e4544" providerId="ADAL" clId="{736C9B25-6FE5-4360-BA06-AB3F93E89643}" dt="2024-09-29T21:09:06.689" v="6382" actId="1036"/>
          <ac:spMkLst>
            <pc:docMk/>
            <pc:sldMk cId="385201539" sldId="270"/>
            <ac:spMk id="15" creationId="{92AA0EAE-AA55-01E4-8C3C-1E381D7B41E9}"/>
          </ac:spMkLst>
        </pc:spChg>
        <pc:cxnChg chg="mod">
          <ac:chgData name="Alex Wood" userId="b9173a0d-f75b-40a3-ab01-281a6a1e4544" providerId="ADAL" clId="{736C9B25-6FE5-4360-BA06-AB3F93E89643}" dt="2024-09-29T21:07:57.614" v="6305" actId="1035"/>
          <ac:cxnSpMkLst>
            <pc:docMk/>
            <pc:sldMk cId="385201539" sldId="270"/>
            <ac:cxnSpMk id="4" creationId="{AC9A3162-3B0B-FFC4-E4BB-5081F9E19E25}"/>
          </ac:cxnSpMkLst>
        </pc:cxnChg>
      </pc:sldChg>
      <pc:sldChg chg="add del">
        <pc:chgData name="Alex Wood" userId="b9173a0d-f75b-40a3-ab01-281a6a1e4544" providerId="ADAL" clId="{736C9B25-6FE5-4360-BA06-AB3F93E89643}" dt="2024-09-29T21:06:09.651" v="6232" actId="2890"/>
        <pc:sldMkLst>
          <pc:docMk/>
          <pc:sldMk cId="3201967898" sldId="270"/>
        </pc:sldMkLst>
      </pc:sldChg>
      <pc:sldChg chg="add del">
        <pc:chgData name="Alex Wood" userId="b9173a0d-f75b-40a3-ab01-281a6a1e4544" providerId="ADAL" clId="{736C9B25-6FE5-4360-BA06-AB3F93E89643}" dt="2024-09-29T21:06:00.012" v="6230" actId="2890"/>
        <pc:sldMkLst>
          <pc:docMk/>
          <pc:sldMk cId="3435475027" sldId="270"/>
        </pc:sldMkLst>
      </pc:sldChg>
    </pc:docChg>
  </pc:docChgLst>
  <pc:docChgLst>
    <pc:chgData name="Alex Wood" userId="b9173a0d-f75b-40a3-ab01-281a6a1e4544" providerId="ADAL" clId="{60803602-2C96-43FF-B3D5-3A671FA1CF24}"/>
    <pc:docChg chg="delSld">
      <pc:chgData name="Alex Wood" userId="b9173a0d-f75b-40a3-ab01-281a6a1e4544" providerId="ADAL" clId="{60803602-2C96-43FF-B3D5-3A671FA1CF24}" dt="2024-10-21T16:37:16.974" v="0" actId="47"/>
      <pc:docMkLst>
        <pc:docMk/>
      </pc:docMkLst>
      <pc:sldChg chg="del">
        <pc:chgData name="Alex Wood" userId="b9173a0d-f75b-40a3-ab01-281a6a1e4544" providerId="ADAL" clId="{60803602-2C96-43FF-B3D5-3A671FA1CF24}" dt="2024-10-21T16:37:16.974" v="0" actId="47"/>
        <pc:sldMkLst>
          <pc:docMk/>
          <pc:sldMk cId="0"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E761-8A21-48B2-9CA1-C1EEBFCA9B78}" type="datetimeFigureOut">
              <a:rPr lang="en-GB" smtClean="0"/>
              <a:t>21/10/2024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9974C-F883-40BC-A07F-3F9D81F1AAED}" type="slidenum">
              <a:rPr lang="en-GB" smtClean="0"/>
              <a:t>‹#›</a:t>
            </a:fld>
            <a:endParaRPr lang="en-GB"/>
          </a:p>
        </p:txBody>
      </p:sp>
    </p:spTree>
    <p:extLst>
      <p:ext uri="{BB962C8B-B14F-4D97-AF65-F5344CB8AC3E}">
        <p14:creationId xmlns:p14="http://schemas.microsoft.com/office/powerpoint/2010/main" val="97025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bguides.staffs.ac.uk/library"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youtube.com/" TargetMode="External"/><Relationship Id="rId5" Type="http://schemas.openxmlformats.org/officeDocument/2006/relationships/hyperlink" Target="https://gdcvault.com/" TargetMode="External"/><Relationship Id="rId4" Type="http://schemas.openxmlformats.org/officeDocument/2006/relationships/hyperlink" Target="mailto:staffs@gdcvault.com"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ed.com/talks/tim_urban_inside_the_mind_of_a_master_procrastinator?subtitle=e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opportunity to start developing ideas for your Final Year Project, helping you feel confident, excited, and prepared for the start of the module! Create a presentation, such as a PowerPoint, to share with your project supervisor. In this presentation, include key influences from similar projects, a relevant job listing (it doesn't have to be a junior role), and any work you have done on your project so far. Remember, this idea does not have to be your final proposal—projects evolve and mature. Starting to outline your ideas now can be motivating and relieve some of the pressure, especially if you feel overwhelmed by choices or simply want to explore an idea. It will also help you determine if your project is appropriate and manageable </a:t>
            </a:r>
          </a:p>
        </p:txBody>
      </p:sp>
      <p:sp>
        <p:nvSpPr>
          <p:cNvPr id="4" name="Slide Number Placeholder 3"/>
          <p:cNvSpPr>
            <a:spLocks noGrp="1"/>
          </p:cNvSpPr>
          <p:nvPr>
            <p:ph type="sldNum" sz="quarter" idx="5"/>
          </p:nvPr>
        </p:nvSpPr>
        <p:spPr/>
        <p:txBody>
          <a:bodyPr/>
          <a:lstStyle/>
          <a:p>
            <a:fld id="{0809974C-F883-40BC-A07F-3F9D81F1AAED}" type="slidenum">
              <a:rPr lang="en-GB" smtClean="0"/>
              <a:t>1</a:t>
            </a:fld>
            <a:endParaRPr lang="en-GB" dirty="0"/>
          </a:p>
        </p:txBody>
      </p:sp>
    </p:spTree>
    <p:extLst>
      <p:ext uri="{BB962C8B-B14F-4D97-AF65-F5344CB8AC3E}">
        <p14:creationId xmlns:p14="http://schemas.microsoft.com/office/powerpoint/2010/main" val="1131080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mn-lt"/>
                <a:cs typeface="+mn-lt"/>
              </a:rPr>
              <a:t>What research are you going to do? Highlight if this project will introduce any </a:t>
            </a:r>
            <a:r>
              <a:rPr lang="en-US" b="1" dirty="0">
                <a:ea typeface="+mn-lt"/>
                <a:cs typeface="+mn-lt"/>
              </a:rPr>
              <a:t>new avenues</a:t>
            </a:r>
            <a:r>
              <a:rPr lang="en-US" dirty="0">
                <a:ea typeface="+mn-lt"/>
                <a:cs typeface="+mn-lt"/>
              </a:rPr>
              <a:t> of learning. </a:t>
            </a:r>
          </a:p>
          <a:p>
            <a:r>
              <a:rPr lang="en-US" dirty="0">
                <a:latin typeface="Neue Haas Grotesk Text Pro"/>
                <a:ea typeface="+mn-lt"/>
                <a:cs typeface="Calibri"/>
              </a:rPr>
              <a:t>Describe the research methods, sources, and areas you will explore.</a:t>
            </a:r>
            <a:endParaRPr lang="en-US" dirty="0">
              <a:latin typeface="Neue Haas Grotesk Text Pro"/>
              <a:cs typeface="Calibri"/>
            </a:endParaRPr>
          </a:p>
          <a:p>
            <a:r>
              <a:rPr lang="en-US" b="1" dirty="0">
                <a:ea typeface="+mn-lt"/>
                <a:cs typeface="+mn-lt"/>
              </a:rPr>
              <a:t>Potential Obstacles</a:t>
            </a:r>
            <a:r>
              <a:rPr lang="en-US" dirty="0">
                <a:ea typeface="+mn-lt"/>
                <a:cs typeface="+mn-lt"/>
              </a:rPr>
              <a:t>: Identify any potential limitations in your plan and think about how these </a:t>
            </a:r>
            <a:r>
              <a:rPr lang="en-US" i="1" dirty="0">
                <a:ea typeface="+mn-lt"/>
                <a:cs typeface="+mn-lt"/>
              </a:rPr>
              <a:t>might</a:t>
            </a:r>
            <a:r>
              <a:rPr lang="en-US" dirty="0">
                <a:ea typeface="+mn-lt"/>
                <a:cs typeface="+mn-lt"/>
              </a:rPr>
              <a:t> impact your project.</a:t>
            </a:r>
            <a:endParaRPr lang="en-US" dirty="0">
              <a:ea typeface="+mn-lt"/>
              <a:cs typeface="Calibri"/>
            </a:endParaRPr>
          </a:p>
          <a:p>
            <a:r>
              <a:rPr lang="en-US" b="1" dirty="0">
                <a:ea typeface="+mn-lt"/>
                <a:cs typeface="+mn-lt"/>
              </a:rPr>
              <a:t>Mitigation Strategies</a:t>
            </a:r>
            <a:r>
              <a:rPr lang="en-US" dirty="0">
                <a:ea typeface="+mn-lt"/>
                <a:cs typeface="+mn-lt"/>
              </a:rPr>
              <a:t>: Discuss strategies for overcoming any of these potential hurdles. </a:t>
            </a:r>
            <a:endParaRPr lang="en-US" dirty="0"/>
          </a:p>
          <a:p>
            <a:endParaRPr lang="en-US" dirty="0">
              <a:ea typeface="+mn-lt"/>
              <a:cs typeface="Calibri"/>
            </a:endParaRPr>
          </a:p>
          <a:p>
            <a:pPr marL="0" indent="0">
              <a:buNone/>
            </a:pPr>
            <a:r>
              <a:rPr lang="en-GB" dirty="0">
                <a:ea typeface="+mn-lt"/>
                <a:cs typeface="+mn-lt"/>
              </a:rPr>
              <a:t>////////////////////////////</a:t>
            </a:r>
          </a:p>
          <a:p>
            <a:pPr marL="0" indent="0">
              <a:buNone/>
            </a:pPr>
            <a:endParaRPr lang="en-GB" dirty="0">
              <a:ea typeface="+mn-lt"/>
              <a:cs typeface="+mn-lt"/>
            </a:endParaRPr>
          </a:p>
          <a:p>
            <a:pPr marL="228600" indent="-228600">
              <a:buFont typeface="+mj-lt"/>
              <a:buAutoNum type="arabicPeriod"/>
            </a:pPr>
            <a:r>
              <a:rPr lang="en-GB" dirty="0">
                <a:ea typeface="+mn-lt"/>
                <a:cs typeface="+mn-lt"/>
              </a:rPr>
              <a:t>Looking at different types of available hardware</a:t>
            </a:r>
          </a:p>
          <a:p>
            <a:pPr marL="228600" indent="-228600">
              <a:buFont typeface="+mj-lt"/>
              <a:buAutoNum type="arabicPeriod"/>
            </a:pPr>
            <a:r>
              <a:rPr lang="en-GB" dirty="0">
                <a:ea typeface="+mn-lt"/>
                <a:cs typeface="+mn-lt"/>
              </a:rPr>
              <a:t>Arduino reference library for said hardware</a:t>
            </a:r>
          </a:p>
          <a:p>
            <a:pPr marL="228600" indent="-228600">
              <a:buFont typeface="+mj-lt"/>
              <a:buAutoNum type="arabicPeriod"/>
            </a:pPr>
            <a:r>
              <a:rPr lang="en-GB" dirty="0">
                <a:ea typeface="+mn-lt"/>
                <a:cs typeface="+mn-lt"/>
              </a:rPr>
              <a:t>creating plans for how it could interact with a game</a:t>
            </a:r>
          </a:p>
          <a:p>
            <a:pPr marL="228600" indent="-228600">
              <a:buFont typeface="+mj-lt"/>
              <a:buAutoNum type="arabicPeriod"/>
            </a:pPr>
            <a:r>
              <a:rPr lang="en-GB" dirty="0">
                <a:ea typeface="+mn-lt"/>
                <a:cs typeface="+mn-lt"/>
              </a:rPr>
              <a:t>create a mind map of ideas</a:t>
            </a:r>
          </a:p>
          <a:p>
            <a:pPr marL="228600" indent="-228600">
              <a:buFont typeface="+mj-lt"/>
              <a:buAutoNum type="arabicPeriod"/>
            </a:pPr>
            <a:r>
              <a:rPr lang="en-GB" dirty="0">
                <a:ea typeface="+mn-lt"/>
                <a:cs typeface="+mn-lt"/>
              </a:rPr>
              <a:t>test and peer review</a:t>
            </a:r>
          </a:p>
          <a:p>
            <a:pPr marL="228600" indent="-228600">
              <a:buFont typeface="+mj-lt"/>
              <a:buAutoNum type="arabicPeriod"/>
            </a:pPr>
            <a:r>
              <a:rPr lang="en-GB" dirty="0">
                <a:ea typeface="+mn-lt"/>
                <a:cs typeface="+mn-lt"/>
              </a:rPr>
              <a:t>successful ideas, create a prototype</a:t>
            </a:r>
          </a:p>
          <a:p>
            <a:pPr marL="228600" indent="-228600">
              <a:buFont typeface="+mj-lt"/>
              <a:buAutoNum type="arabicPeriod"/>
            </a:pPr>
            <a:r>
              <a:rPr lang="en-GB" dirty="0">
                <a:ea typeface="+mn-lt"/>
                <a:cs typeface="+mn-lt"/>
              </a:rPr>
              <a:t>test it again</a:t>
            </a:r>
          </a:p>
          <a:p>
            <a:pPr marL="228600" indent="-228600">
              <a:buFont typeface="+mj-lt"/>
              <a:buAutoNum type="arabicPeriod"/>
            </a:pPr>
            <a:r>
              <a:rPr lang="en-GB" dirty="0">
                <a:ea typeface="+mn-lt"/>
                <a:cs typeface="+mn-lt"/>
              </a:rPr>
              <a:t>feedback loop</a:t>
            </a:r>
          </a:p>
          <a:p>
            <a:pPr marL="0" indent="0">
              <a:buNone/>
            </a:pPr>
            <a:endParaRPr lang="en-GB" dirty="0">
              <a:ea typeface="+mn-lt"/>
              <a:cs typeface="+mn-lt"/>
            </a:endParaRPr>
          </a:p>
          <a:p>
            <a:pPr marL="0" indent="0">
              <a:buNone/>
            </a:pPr>
            <a:r>
              <a:rPr lang="en-GB" dirty="0">
                <a:ea typeface="+mn-lt"/>
                <a:cs typeface="+mn-lt"/>
              </a:rPr>
              <a:t>the aim is to have 3-5 technical prototypes for the project, all with unique input and output methods</a:t>
            </a:r>
          </a:p>
          <a:p>
            <a:pPr marL="0" indent="0">
              <a:buNone/>
            </a:pPr>
            <a:endParaRPr lang="en-US" dirty="0">
              <a:ea typeface="+mn-lt"/>
              <a:cs typeface="+mn-lt"/>
            </a:endParaRPr>
          </a:p>
        </p:txBody>
      </p:sp>
      <p:sp>
        <p:nvSpPr>
          <p:cNvPr id="4" name="Slide Number Placeholder 3"/>
          <p:cNvSpPr>
            <a:spLocks noGrp="1"/>
          </p:cNvSpPr>
          <p:nvPr>
            <p:ph type="sldNum" sz="quarter" idx="5"/>
          </p:nvPr>
        </p:nvSpPr>
        <p:spPr/>
        <p:txBody>
          <a:bodyPr/>
          <a:lstStyle/>
          <a:p>
            <a:fld id="{0809974C-F883-40BC-A07F-3F9D81F1AAED}" type="slidenum">
              <a:rPr lang="en-GB" smtClean="0"/>
              <a:t>10</a:t>
            </a:fld>
            <a:endParaRPr lang="en-GB"/>
          </a:p>
        </p:txBody>
      </p:sp>
    </p:spTree>
    <p:extLst>
      <p:ext uri="{BB962C8B-B14F-4D97-AF65-F5344CB8AC3E}">
        <p14:creationId xmlns:p14="http://schemas.microsoft.com/office/powerpoint/2010/main" val="1291817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Neue Haas Grotesk Text Pro"/>
                <a:ea typeface="+mn-lt"/>
                <a:cs typeface="Arial"/>
              </a:rPr>
              <a:t>Journals and Books</a:t>
            </a:r>
            <a:endParaRPr lang="en-US" dirty="0"/>
          </a:p>
          <a:p>
            <a:pPr lvl="1">
              <a:buFont typeface="Arial" panose="020B0504020202020204" pitchFamily="34" charset="0"/>
              <a:buChar char="•"/>
            </a:pPr>
            <a:r>
              <a:rPr lang="en-US" dirty="0">
                <a:solidFill>
                  <a:srgbClr val="FFC000"/>
                </a:solidFill>
                <a:latin typeface="Neue Haas Grotesk Text Pro"/>
                <a:ea typeface="+mn-lt"/>
                <a:cs typeface="Arial"/>
                <a:hlinkClick r:id="rId3">
                  <a:extLst>
                    <a:ext uri="{A12FA001-AC4F-418D-AE19-62706E023703}">
                      <ahyp:hlinkClr xmlns:ahyp="http://schemas.microsoft.com/office/drawing/2018/hyperlinkcolor" val="tx"/>
                    </a:ext>
                  </a:extLst>
                </a:hlinkClick>
              </a:rPr>
              <a:t>Staffordshire University Libraries</a:t>
            </a:r>
            <a:endParaRPr lang="en-US" dirty="0">
              <a:solidFill>
                <a:srgbClr val="FFC000"/>
              </a:solidFill>
              <a:latin typeface="Neue Haas Grotesk Text Pro"/>
              <a:ea typeface="+mn-lt"/>
              <a:cs typeface="Arial"/>
            </a:endParaRPr>
          </a:p>
          <a:p>
            <a:r>
              <a:rPr lang="en-US" b="1" dirty="0">
                <a:latin typeface="Neue Haas Grotesk Text Pro"/>
                <a:ea typeface="+mn-lt"/>
                <a:cs typeface="Arial"/>
              </a:rPr>
              <a:t>GDC</a:t>
            </a:r>
          </a:p>
          <a:p>
            <a:pPr lvl="1">
              <a:buFont typeface="Arial" panose="020B0504020202020204" pitchFamily="34" charset="0"/>
              <a:buChar char="•"/>
            </a:pPr>
            <a:r>
              <a:rPr lang="en-US" b="1" dirty="0">
                <a:latin typeface="Neue Haas Grotesk Text Pro"/>
                <a:ea typeface="+mn-lt"/>
                <a:cs typeface="Arial"/>
              </a:rPr>
              <a:t>Ensure you logged off after you have finished</a:t>
            </a:r>
            <a:endParaRPr lang="en-US" dirty="0">
              <a:latin typeface="Neue Haas Grotesk Text Pro"/>
              <a:ea typeface="+mn-lt"/>
              <a:cs typeface="Arial"/>
            </a:endParaRPr>
          </a:p>
          <a:p>
            <a:pPr lvl="1">
              <a:buFont typeface="Arial" panose="020B0504020202020204" pitchFamily="34" charset="0"/>
              <a:buChar char="•"/>
            </a:pPr>
            <a:r>
              <a:rPr lang="en-US" dirty="0">
                <a:latin typeface="Neue Haas Grotesk Text Pro"/>
                <a:ea typeface="+mn-lt"/>
                <a:cs typeface="Arial"/>
              </a:rPr>
              <a:t>Username: </a:t>
            </a:r>
            <a:r>
              <a:rPr lang="en-US" dirty="0">
                <a:solidFill>
                  <a:srgbClr val="FFC000"/>
                </a:solidFill>
                <a:latin typeface="Neue Haas Grotesk Text Pro"/>
                <a:ea typeface="+mn-lt"/>
                <a:cs typeface="Arial"/>
                <a:hlinkClick r:id="rId4">
                  <a:extLst>
                    <a:ext uri="{A12FA001-AC4F-418D-AE19-62706E023703}">
                      <ahyp:hlinkClr xmlns:ahyp="http://schemas.microsoft.com/office/drawing/2018/hyperlinkcolor" val="tx"/>
                    </a:ext>
                  </a:extLst>
                </a:hlinkClick>
              </a:rPr>
              <a:t>staffs@gdcvault.com</a:t>
            </a:r>
            <a:endParaRPr lang="en-US" dirty="0">
              <a:solidFill>
                <a:srgbClr val="FFC000"/>
              </a:solidFill>
              <a:latin typeface="Neue Haas Grotesk Text Pro"/>
              <a:ea typeface="+mn-lt"/>
              <a:cs typeface="Arial"/>
            </a:endParaRPr>
          </a:p>
          <a:p>
            <a:pPr lvl="1">
              <a:buFont typeface="Arial" panose="020B0504020202020204" pitchFamily="34" charset="0"/>
              <a:buChar char="•"/>
            </a:pPr>
            <a:r>
              <a:rPr lang="en-US" dirty="0">
                <a:latin typeface="Neue Haas Grotesk Text Pro"/>
                <a:ea typeface="+mn-lt"/>
                <a:cs typeface="Arial"/>
              </a:rPr>
              <a:t>Password: StaFFs25VA724# (Password is case sensitive)</a:t>
            </a:r>
          </a:p>
          <a:p>
            <a:pPr lvl="1">
              <a:buFont typeface="Arial" panose="020B0504020202020204" pitchFamily="34" charset="0"/>
              <a:buChar char="•"/>
            </a:pPr>
            <a:r>
              <a:rPr lang="en-US" dirty="0">
                <a:latin typeface="Neue Haas Grotesk Text Pro"/>
                <a:ea typeface="+mn-lt"/>
                <a:cs typeface="Arial"/>
              </a:rPr>
              <a:t>Page: </a:t>
            </a:r>
            <a:r>
              <a:rPr lang="en-US" dirty="0">
                <a:solidFill>
                  <a:srgbClr val="FFC000"/>
                </a:solidFill>
                <a:latin typeface="Neue Haas Grotesk Text Pro"/>
                <a:ea typeface="+mn-lt"/>
                <a:cs typeface="Arial"/>
                <a:hlinkClick r:id="rId5">
                  <a:extLst>
                    <a:ext uri="{A12FA001-AC4F-418D-AE19-62706E023703}">
                      <ahyp:hlinkClr xmlns:ahyp="http://schemas.microsoft.com/office/drawing/2018/hyperlinkcolor" val="tx"/>
                    </a:ext>
                  </a:extLst>
                </a:hlinkClick>
              </a:rPr>
              <a:t>https://gdcvault.com</a:t>
            </a:r>
            <a:endParaRPr lang="en-US" dirty="0">
              <a:solidFill>
                <a:srgbClr val="FFC000"/>
              </a:solidFill>
              <a:latin typeface="Neue Haas Grotesk Text Pro"/>
              <a:ea typeface="+mn-lt"/>
              <a:cs typeface="Arial"/>
            </a:endParaRPr>
          </a:p>
          <a:p>
            <a:pPr lvl="1">
              <a:buFont typeface="Arial" panose="020B0504020202020204" pitchFamily="34" charset="0"/>
              <a:buChar char="•"/>
            </a:pPr>
            <a:r>
              <a:rPr lang="en-US" dirty="0">
                <a:solidFill>
                  <a:srgbClr val="FFC000"/>
                </a:solidFill>
                <a:latin typeface="Neue Haas Grotesk Text Pro"/>
                <a:ea typeface="+mn-lt"/>
                <a:cs typeface="Arial"/>
              </a:rPr>
              <a:t>YOU MUST LOG OUT WHEN YOU HAVE FINISHED!</a:t>
            </a:r>
          </a:p>
          <a:p>
            <a:r>
              <a:rPr lang="en-US" b="1" dirty="0">
                <a:latin typeface="Neue Haas Grotesk Text Pro"/>
                <a:ea typeface="+mn-lt"/>
                <a:cs typeface="Arial"/>
              </a:rPr>
              <a:t>YouTube</a:t>
            </a:r>
          </a:p>
          <a:p>
            <a:pPr lvl="1">
              <a:buFont typeface="Arial" panose="020B0504020202020204" pitchFamily="34" charset="0"/>
              <a:buChar char="•"/>
            </a:pPr>
            <a:r>
              <a:rPr lang="en-US" dirty="0">
                <a:solidFill>
                  <a:srgbClr val="FFC000"/>
                </a:solidFill>
                <a:latin typeface="Neue Haas Grotesk Text Pro"/>
                <a:ea typeface="+mn-lt"/>
                <a:cs typeface="Arial"/>
                <a:hlinkClick r:id="rId6">
                  <a:extLst>
                    <a:ext uri="{A12FA001-AC4F-418D-AE19-62706E023703}">
                      <ahyp:hlinkClr xmlns:ahyp="http://schemas.microsoft.com/office/drawing/2018/hyperlinkcolor" val="tx"/>
                    </a:ext>
                  </a:extLst>
                </a:hlinkClick>
              </a:rPr>
              <a:t>YouTube</a:t>
            </a:r>
            <a:endParaRPr lang="en-US" dirty="0">
              <a:solidFill>
                <a:srgbClr val="FFC000"/>
              </a:solidFill>
              <a:latin typeface="Neue Haas Grotesk Text Pro"/>
            </a:endParaRPr>
          </a:p>
          <a:p>
            <a:endParaRPr lang="en-GB" dirty="0"/>
          </a:p>
          <a:p>
            <a:r>
              <a:rPr lang="en-GB" dirty="0"/>
              <a:t>////////////////////</a:t>
            </a:r>
          </a:p>
          <a:p>
            <a:endParaRPr lang="en-GB" dirty="0"/>
          </a:p>
          <a:p>
            <a:r>
              <a:rPr lang="en-GB" dirty="0"/>
              <a:t>Arduino.cc</a:t>
            </a:r>
          </a:p>
          <a:p>
            <a:r>
              <a:rPr lang="en-GB" dirty="0"/>
              <a:t>Freenove Projects Board Library</a:t>
            </a:r>
          </a:p>
          <a:p>
            <a:endParaRPr lang="en-GB" dirty="0"/>
          </a:p>
        </p:txBody>
      </p:sp>
      <p:sp>
        <p:nvSpPr>
          <p:cNvPr id="4" name="Slide Number Placeholder 3"/>
          <p:cNvSpPr>
            <a:spLocks noGrp="1"/>
          </p:cNvSpPr>
          <p:nvPr>
            <p:ph type="sldNum" sz="quarter" idx="5"/>
          </p:nvPr>
        </p:nvSpPr>
        <p:spPr/>
        <p:txBody>
          <a:bodyPr/>
          <a:lstStyle/>
          <a:p>
            <a:fld id="{0809974C-F883-40BC-A07F-3F9D81F1AAED}" type="slidenum">
              <a:rPr lang="en-GB" smtClean="0"/>
              <a:t>11</a:t>
            </a:fld>
            <a:endParaRPr lang="en-GB"/>
          </a:p>
        </p:txBody>
      </p:sp>
    </p:spTree>
    <p:extLst>
      <p:ext uri="{BB962C8B-B14F-4D97-AF65-F5344CB8AC3E}">
        <p14:creationId xmlns:p14="http://schemas.microsoft.com/office/powerpoint/2010/main" val="3002272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r>
              <a:rPr lang="en-US" dirty="0">
                <a:latin typeface="Neue Haas Grotesk Text Pro"/>
                <a:ea typeface="+mn-lt"/>
                <a:cs typeface="Calibri"/>
              </a:rPr>
              <a:t>What will be your deliverables? </a:t>
            </a:r>
            <a:r>
              <a:rPr lang="en-US" dirty="0">
                <a:ea typeface="+mn-lt"/>
                <a:cs typeface="+mn-lt"/>
              </a:rPr>
              <a:t>List the </a:t>
            </a:r>
            <a:r>
              <a:rPr lang="en-US" b="1" dirty="0">
                <a:ea typeface="+mn-lt"/>
                <a:cs typeface="+mn-lt"/>
              </a:rPr>
              <a:t>expected outcomes </a:t>
            </a:r>
            <a:r>
              <a:rPr lang="en-US" dirty="0">
                <a:ea typeface="+mn-lt"/>
                <a:cs typeface="+mn-lt"/>
              </a:rPr>
              <a:t>of your project.</a:t>
            </a:r>
            <a:endParaRPr lang="en-US" dirty="0">
              <a:latin typeface="Neue Haas Grotesk Text Pro"/>
              <a:cs typeface="Calibri"/>
            </a:endParaRPr>
          </a:p>
          <a:p>
            <a:pPr marL="285750" indent="-285750"/>
            <a:r>
              <a:rPr lang="en-US" dirty="0">
                <a:latin typeface="Neue Haas Grotesk Text Pro"/>
                <a:ea typeface="+mn-lt"/>
                <a:cs typeface="Calibri"/>
              </a:rPr>
              <a:t>How will you ensure good time management? </a:t>
            </a:r>
          </a:p>
          <a:p>
            <a:pPr marL="0" indent="0">
              <a:buNone/>
            </a:pPr>
            <a:endParaRPr lang="en-US" dirty="0">
              <a:ea typeface="+mn-lt"/>
              <a:cs typeface="Calibri"/>
            </a:endParaRPr>
          </a:p>
          <a:p>
            <a:r>
              <a:rPr lang="en-US" b="1" dirty="0">
                <a:ea typeface="+mn-lt"/>
                <a:cs typeface="+mn-lt"/>
              </a:rPr>
              <a:t>Milestones</a:t>
            </a:r>
            <a:r>
              <a:rPr lang="en-US" dirty="0">
                <a:ea typeface="+mn-lt"/>
                <a:cs typeface="+mn-lt"/>
              </a:rPr>
              <a:t>: List key milestones of the project</a:t>
            </a:r>
            <a:endParaRPr lang="en-US" dirty="0">
              <a:latin typeface="Neue Haas Grotesk Text Pro"/>
              <a:ea typeface="+mn-lt"/>
              <a:cs typeface="Calibri"/>
            </a:endParaRPr>
          </a:p>
          <a:p>
            <a:r>
              <a:rPr lang="en-US" b="1" dirty="0">
                <a:ea typeface="+mn-lt"/>
                <a:cs typeface="+mn-lt"/>
              </a:rPr>
              <a:t>Gantt Chart</a:t>
            </a:r>
            <a:r>
              <a:rPr lang="en-US" dirty="0">
                <a:ea typeface="+mn-lt"/>
                <a:cs typeface="+mn-lt"/>
              </a:rPr>
              <a:t>: Include a simple Gantt chart or timeline to help visually represent your schedule.</a:t>
            </a:r>
            <a:endParaRPr lang="en-US" dirty="0"/>
          </a:p>
          <a:p>
            <a:r>
              <a:rPr lang="en-US" b="1" dirty="0">
                <a:ea typeface="+mn-lt"/>
                <a:cs typeface="+mn-lt"/>
              </a:rPr>
              <a:t>Time Allocation</a:t>
            </a:r>
            <a:r>
              <a:rPr lang="en-US" dirty="0">
                <a:ea typeface="+mn-lt"/>
                <a:cs typeface="+mn-lt"/>
              </a:rPr>
              <a:t>: Explain how much time will be allocated to different phases of the project (research, development, experimentation etc.)</a:t>
            </a:r>
            <a:endParaRPr lang="en-US" dirty="0"/>
          </a:p>
          <a:p>
            <a:pPr marL="0" indent="0">
              <a:buNone/>
            </a:pPr>
            <a:endParaRPr lang="en-US" dirty="0">
              <a:latin typeface="Neue Haas Grotesk Text Pro"/>
              <a:cs typeface="Calibri"/>
            </a:endParaRPr>
          </a:p>
          <a:p>
            <a:pPr marL="0" indent="0">
              <a:buNone/>
            </a:pPr>
            <a:r>
              <a:rPr lang="en-GB" dirty="0">
                <a:hlinkClick r:id="rId3"/>
              </a:rPr>
              <a:t>https://www.ted.com/talks/tim_urban_inside_the_mind_of_a_master_procrastinator?subtitle=en</a:t>
            </a:r>
            <a:endParaRPr lang="en-US" dirty="0">
              <a:latin typeface="Neue Haas Grotesk Text Pro"/>
              <a:cs typeface="Calibri"/>
            </a:endParaRPr>
          </a:p>
          <a:p>
            <a:pPr marL="0" indent="0">
              <a:buNone/>
            </a:pPr>
            <a:endParaRPr lang="en-US" dirty="0">
              <a:latin typeface="Neue Haas Grotesk Text Pro"/>
              <a:cs typeface="Calibri"/>
            </a:endParaRPr>
          </a:p>
          <a:p>
            <a:pPr marL="0" indent="0">
              <a:buNone/>
            </a:pPr>
            <a:r>
              <a:rPr lang="en-US" dirty="0">
                <a:ea typeface="+mn-lt"/>
                <a:cs typeface="+mn-lt"/>
              </a:rPr>
              <a:t>/////////////////////////////</a:t>
            </a:r>
          </a:p>
          <a:p>
            <a:pPr marL="0" indent="0">
              <a:buNone/>
            </a:pPr>
            <a:endParaRPr lang="en-US" dirty="0">
              <a:ea typeface="+mn-lt"/>
              <a:cs typeface="+mn-lt"/>
            </a:endParaRPr>
          </a:p>
          <a:p>
            <a:pPr marL="0" indent="0">
              <a:buNone/>
            </a:pPr>
            <a:endParaRPr lang="en-GB" dirty="0">
              <a:ea typeface="+mn-lt"/>
              <a:cs typeface="+mn-lt"/>
            </a:endParaRPr>
          </a:p>
          <a:p>
            <a:pPr marL="0" indent="0" algn="l">
              <a:buNone/>
            </a:pPr>
            <a:r>
              <a:rPr lang="en-GB" sz="1800" b="1" u="sng" dirty="0">
                <a:ea typeface="+mn-lt"/>
                <a:cs typeface="+mn-lt"/>
              </a:rPr>
              <a:t>MoSCoW:</a:t>
            </a:r>
            <a:br>
              <a:rPr lang="en-GB" dirty="0">
                <a:ea typeface="+mn-lt"/>
                <a:cs typeface="+mn-lt"/>
              </a:rPr>
            </a:br>
            <a:br>
              <a:rPr lang="en-GB" dirty="0">
                <a:ea typeface="+mn-lt"/>
                <a:cs typeface="+mn-lt"/>
              </a:rPr>
            </a:br>
            <a:r>
              <a:rPr lang="en-GB" b="1" dirty="0">
                <a:ea typeface="+mn-lt"/>
                <a:cs typeface="+mn-lt"/>
              </a:rPr>
              <a:t>MUST HAVE:</a:t>
            </a:r>
          </a:p>
          <a:p>
            <a:pPr marL="0" indent="0">
              <a:buNone/>
            </a:pPr>
            <a:r>
              <a:rPr lang="en-GB" dirty="0">
                <a:ea typeface="+mn-lt"/>
                <a:cs typeface="+mn-lt"/>
              </a:rPr>
              <a:t>The aim is to have 3-5 technical prototypes for the project, all with unique input and output methods</a:t>
            </a:r>
          </a:p>
          <a:p>
            <a:r>
              <a:rPr lang="en-GB" dirty="0"/>
              <a:t>An evaluation comparing my new technologies with old systems and comparing their usability and enjoyment rating</a:t>
            </a:r>
          </a:p>
          <a:p>
            <a:endParaRPr lang="en-GB" dirty="0"/>
          </a:p>
          <a:p>
            <a:r>
              <a:rPr lang="en-GB" b="1" dirty="0"/>
              <a:t>SHOULD HAVE:</a:t>
            </a:r>
            <a:br>
              <a:rPr lang="en-GB" b="1" dirty="0"/>
            </a:br>
            <a:r>
              <a:rPr lang="en-GB" b="0" dirty="0"/>
              <a:t>Accompanying games / tech demos to go with the controllers that don’t have to be polished however get the point across for how to play the game</a:t>
            </a:r>
          </a:p>
          <a:p>
            <a:r>
              <a:rPr lang="en-GB" b="0" dirty="0"/>
              <a:t>easily swappable controllers, plug and play would be ideal</a:t>
            </a:r>
          </a:p>
          <a:p>
            <a:r>
              <a:rPr lang="en-GB" b="0" dirty="0"/>
              <a:t>Interfacing that means the controllers are not necessary for a game</a:t>
            </a:r>
          </a:p>
          <a:p>
            <a:br>
              <a:rPr lang="en-GB" b="1" dirty="0"/>
            </a:br>
            <a:r>
              <a:rPr lang="en-GB" b="1" dirty="0"/>
              <a:t>COULD HAVE:</a:t>
            </a:r>
          </a:p>
          <a:p>
            <a:r>
              <a:rPr lang="en-GB" b="0" dirty="0"/>
              <a:t>Polished games</a:t>
            </a:r>
            <a:br>
              <a:rPr lang="en-GB" b="1" dirty="0"/>
            </a:br>
            <a:r>
              <a:rPr lang="en-GB" b="0" dirty="0"/>
              <a:t>available libraries and plans to create the controllers I make</a:t>
            </a:r>
          </a:p>
          <a:p>
            <a:r>
              <a:rPr lang="en-GB" b="0" dirty="0"/>
              <a:t>Mock-up for a selling plan</a:t>
            </a:r>
          </a:p>
          <a:p>
            <a:r>
              <a:rPr lang="en-GB" b="0" dirty="0"/>
              <a:t>Marketing for GradEX</a:t>
            </a:r>
          </a:p>
          <a:p>
            <a:br>
              <a:rPr lang="en-GB" b="1" dirty="0"/>
            </a:br>
            <a:r>
              <a:rPr lang="en-GB" b="1" dirty="0"/>
              <a:t>WILL NOT HAVE:</a:t>
            </a:r>
          </a:p>
          <a:p>
            <a:r>
              <a:rPr lang="en-GB" b="0" dirty="0"/>
              <a:t>Art considerations</a:t>
            </a:r>
          </a:p>
          <a:p>
            <a:r>
              <a:rPr lang="en-GB" b="0" dirty="0"/>
              <a:t>Multiplayer Support</a:t>
            </a:r>
          </a:p>
          <a:p>
            <a:endParaRPr lang="en-GB" b="0" dirty="0"/>
          </a:p>
        </p:txBody>
      </p:sp>
      <p:sp>
        <p:nvSpPr>
          <p:cNvPr id="4" name="Slide Number Placeholder 3"/>
          <p:cNvSpPr>
            <a:spLocks noGrp="1"/>
          </p:cNvSpPr>
          <p:nvPr>
            <p:ph type="sldNum" sz="quarter" idx="5"/>
          </p:nvPr>
        </p:nvSpPr>
        <p:spPr/>
        <p:txBody>
          <a:bodyPr/>
          <a:lstStyle/>
          <a:p>
            <a:fld id="{0809974C-F883-40BC-A07F-3F9D81F1AAED}" type="slidenum">
              <a:rPr lang="en-GB" smtClean="0"/>
              <a:t>12</a:t>
            </a:fld>
            <a:endParaRPr lang="en-GB"/>
          </a:p>
        </p:txBody>
      </p:sp>
    </p:spTree>
    <p:extLst>
      <p:ext uri="{BB962C8B-B14F-4D97-AF65-F5344CB8AC3E}">
        <p14:creationId xmlns:p14="http://schemas.microsoft.com/office/powerpoint/2010/main" val="2968848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opportunity to start developing ideas for your Final Year Project, helping you feel confident, excited, and prepared for the start of the module! Create a presentation, such as a PowerPoint, to share with your project supervisor. In this presentation, include key influences from similar projects, a relevant job listing (it doesn't have to be a junior role), and any work you have done on your project so far. Remember, this idea does not have to be your final proposal—projects evolve and mature. Starting to outline your ideas now can be motivating and relieve some of the pressure, especially if you feel overwhelmed by choices or simply want to explore an idea. It will also help you determine if your project is appropriate and manageable</a:t>
            </a:r>
          </a:p>
        </p:txBody>
      </p:sp>
      <p:sp>
        <p:nvSpPr>
          <p:cNvPr id="4" name="Slide Number Placeholder 3"/>
          <p:cNvSpPr>
            <a:spLocks noGrp="1"/>
          </p:cNvSpPr>
          <p:nvPr>
            <p:ph type="sldNum" sz="quarter" idx="5"/>
          </p:nvPr>
        </p:nvSpPr>
        <p:spPr/>
        <p:txBody>
          <a:bodyPr/>
          <a:lstStyle/>
          <a:p>
            <a:fld id="{0809974C-F883-40BC-A07F-3F9D81F1AAED}" type="slidenum">
              <a:rPr lang="en-GB" smtClean="0"/>
              <a:t>2</a:t>
            </a:fld>
            <a:endParaRPr lang="en-GB" dirty="0"/>
          </a:p>
        </p:txBody>
      </p:sp>
    </p:spTree>
    <p:extLst>
      <p:ext uri="{BB962C8B-B14F-4D97-AF65-F5344CB8AC3E}">
        <p14:creationId xmlns:p14="http://schemas.microsoft.com/office/powerpoint/2010/main" val="1312837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ea typeface="Tahoma" panose="020B0604030504040204" pitchFamily="34" charset="0"/>
                <a:cs typeface="Tahoma" panose="020B0604030504040204" pitchFamily="34" charset="0"/>
              </a:rPr>
              <a:t>When answering this question, think about the specific challenge or gap in your field of study that your project aims to address</a:t>
            </a:r>
            <a:r>
              <a:rPr lang="en-US" sz="1200" dirty="0">
                <a:effectLst/>
                <a:latin typeface="Tahoma" panose="020B0604030504040204" pitchFamily="34" charset="0"/>
                <a:ea typeface="Calibri" panose="020F0502020204030204" pitchFamily="34" charset="0"/>
                <a:cs typeface="Times New Roman" panose="02020603050405020304" pitchFamily="18" charset="0"/>
              </a:rPr>
              <a:t>. </a:t>
            </a:r>
            <a:endParaRPr lang="en-US" sz="1200" dirty="0"/>
          </a:p>
          <a:p>
            <a:r>
              <a:rPr lang="en-US" sz="1200" b="1" dirty="0"/>
              <a:t>Problem Solving:</a:t>
            </a:r>
            <a:r>
              <a:rPr lang="en-US" sz="1200" dirty="0"/>
              <a:t> </a:t>
            </a:r>
            <a:r>
              <a:rPr lang="en-US" sz="1200" dirty="0">
                <a:effectLst/>
                <a:ea typeface="Calibri" panose="020F0502020204030204" pitchFamily="34" charset="0"/>
                <a:cs typeface="Times New Roman" panose="02020603050405020304" pitchFamily="18" charset="0"/>
              </a:rPr>
              <a:t>Think about the impact of your solution: e.g. how will addressing this problem improve the game or the player's experience? Your goal is to clearly define the problem so that your project has a clear direction and purpose</a:t>
            </a:r>
          </a:p>
          <a:p>
            <a:r>
              <a:rPr lang="en-US" sz="1200" dirty="0">
                <a:ea typeface="+mn-lt"/>
                <a:cs typeface="+mn-lt"/>
              </a:rPr>
              <a:t>What are the challenges that are associated with the project? Do you need to retain a specific </a:t>
            </a:r>
            <a:r>
              <a:rPr lang="en-US" sz="1200" dirty="0" err="1">
                <a:ea typeface="+mn-lt"/>
                <a:cs typeface="+mn-lt"/>
              </a:rPr>
              <a:t>Artstyle</a:t>
            </a:r>
            <a:r>
              <a:rPr lang="en-US" sz="1200" dirty="0">
                <a:ea typeface="+mn-lt"/>
                <a:cs typeface="+mn-lt"/>
              </a:rPr>
              <a:t> throughout production?</a:t>
            </a:r>
          </a:p>
          <a:p>
            <a:r>
              <a:rPr lang="en-US" sz="1200" b="1" dirty="0">
                <a:ea typeface="+mn-lt"/>
                <a:cs typeface="+mn-lt"/>
              </a:rPr>
              <a:t>Visuals reference and resources</a:t>
            </a:r>
            <a:r>
              <a:rPr lang="en-US" sz="1200" dirty="0">
                <a:ea typeface="+mn-lt"/>
                <a:cs typeface="+mn-lt"/>
              </a:rPr>
              <a:t>: Include images, sketches, prototypes, or other work-in-progress visuals, as well as resources that reaffirm your decision-making process such as videos, blogs, and tutorials</a:t>
            </a:r>
            <a:endParaRPr lang="en-US" sz="1200" dirty="0"/>
          </a:p>
          <a:p>
            <a:endParaRPr lang="en-GB" dirty="0"/>
          </a:p>
          <a:p>
            <a:r>
              <a:rPr lang="en-GB" dirty="0"/>
              <a:t>///////////////////////</a:t>
            </a:r>
          </a:p>
          <a:p>
            <a:endParaRPr lang="en-GB" dirty="0"/>
          </a:p>
          <a:p>
            <a:r>
              <a:rPr lang="en-GB" dirty="0"/>
              <a:t>Current Design Systems</a:t>
            </a:r>
          </a:p>
          <a:p>
            <a:pPr marL="171450" indent="-171450">
              <a:buFont typeface="Arial" panose="020B0604020202020204" pitchFamily="34" charset="0"/>
              <a:buChar char="•"/>
            </a:pPr>
            <a:r>
              <a:rPr lang="en-GB" dirty="0"/>
              <a:t>Talk about how all games are played with either keyboard and mouse, gamepad or touchscreen, which mainly use buttons</a:t>
            </a:r>
          </a:p>
          <a:p>
            <a:pPr marL="171450" indent="-171450">
              <a:buFont typeface="Arial" panose="020B0604020202020204" pitchFamily="34" charset="0"/>
              <a:buChar char="•"/>
            </a:pPr>
            <a:r>
              <a:rPr lang="en-GB" dirty="0"/>
              <a:t>Talk about how innovating in control can lend itself to a more interesting diverse game environment</a:t>
            </a:r>
          </a:p>
          <a:p>
            <a:pPr marL="171450" indent="-171450">
              <a:buFont typeface="Arial" panose="020B0604020202020204" pitchFamily="34" charset="0"/>
              <a:buChar char="•"/>
            </a:pPr>
            <a:r>
              <a:rPr lang="en-GB" dirty="0"/>
              <a:t>Talk about nostalgia how we used to create new systems (Nintendo Wii, NFC, PS2) </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Innovations</a:t>
            </a:r>
          </a:p>
          <a:p>
            <a:pPr marL="171450" indent="-171450">
              <a:buFont typeface="Arial" panose="020B0604020202020204" pitchFamily="34" charset="0"/>
              <a:buChar char="•"/>
            </a:pPr>
            <a:r>
              <a:rPr lang="en-GB" dirty="0"/>
              <a:t>VR</a:t>
            </a:r>
          </a:p>
          <a:p>
            <a:pPr marL="171450" indent="-171450">
              <a:buFont typeface="Arial" panose="020B0604020202020204" pitchFamily="34" charset="0"/>
              <a:buChar char="•"/>
            </a:pPr>
            <a:r>
              <a:rPr lang="en-GB" dirty="0"/>
              <a:t>AR</a:t>
            </a:r>
          </a:p>
          <a:p>
            <a:pPr marL="171450" indent="-171450">
              <a:buFont typeface="Arial" panose="020B0604020202020204" pitchFamily="34" charset="0"/>
              <a:buChar char="•"/>
            </a:pPr>
            <a:r>
              <a:rPr lang="en-GB" dirty="0"/>
              <a:t>NFC</a:t>
            </a:r>
          </a:p>
          <a:p>
            <a:pPr marL="171450" indent="-171450">
              <a:buFont typeface="Arial" panose="020B0604020202020204" pitchFamily="34" charset="0"/>
              <a:buChar char="•"/>
            </a:pPr>
            <a:r>
              <a:rPr lang="en-GB" dirty="0"/>
              <a:t>Motion Control</a:t>
            </a:r>
          </a:p>
          <a:p>
            <a:pPr marL="171450" indent="-171450">
              <a:buFont typeface="Arial" panose="020B0604020202020204" pitchFamily="34" charset="0"/>
              <a:buChar char="•"/>
            </a:pPr>
            <a:r>
              <a:rPr lang="en-GB" dirty="0"/>
              <a:t>Specialist Controllers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Lack of Diversity</a:t>
            </a:r>
          </a:p>
          <a:p>
            <a:pPr marL="171450" indent="-171450">
              <a:buFont typeface="Arial" panose="020B0604020202020204" pitchFamily="34" charset="0"/>
              <a:buChar char="•"/>
            </a:pPr>
            <a:r>
              <a:rPr lang="en-GB" dirty="0"/>
              <a:t>Games feeling same-y</a:t>
            </a:r>
          </a:p>
          <a:p>
            <a:pPr marL="171450" indent="-171450">
              <a:buFont typeface="Arial" panose="020B0604020202020204" pitchFamily="34" charset="0"/>
              <a:buChar char="•"/>
            </a:pPr>
            <a:r>
              <a:rPr lang="en-GB" dirty="0"/>
              <a:t>Games being unable to break the norm</a:t>
            </a:r>
          </a:p>
          <a:p>
            <a:pPr marL="171450" indent="-171450">
              <a:buFont typeface="Arial" panose="020B0604020202020204" pitchFamily="34" charset="0"/>
              <a:buChar char="•"/>
            </a:pPr>
            <a:r>
              <a:rPr lang="en-GB" dirty="0"/>
              <a:t>Immersion barriers</a:t>
            </a:r>
          </a:p>
          <a:p>
            <a:pPr marL="171450" indent="-171450">
              <a:buFont typeface="Arial" panose="020B0604020202020204" pitchFamily="34" charset="0"/>
              <a:buChar char="•"/>
            </a:pPr>
            <a:r>
              <a:rPr lang="en-GB" dirty="0"/>
              <a:t>Expand the ability for people with disabilities to interact perhaps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Challenges</a:t>
            </a:r>
          </a:p>
          <a:p>
            <a:pPr marL="0" indent="0">
              <a:buFont typeface="Arial" panose="020B0604020202020204" pitchFamily="34" charset="0"/>
              <a:buNone/>
            </a:pPr>
            <a:r>
              <a:rPr lang="en-GB" dirty="0"/>
              <a:t>This isn’t a super documented field, as such could be tricky for resources</a:t>
            </a:r>
          </a:p>
          <a:p>
            <a:pPr marL="0" indent="0">
              <a:buFont typeface="Arial" panose="020B0604020202020204" pitchFamily="34" charset="0"/>
              <a:buNone/>
            </a:pPr>
            <a:r>
              <a:rPr lang="en-GB" dirty="0"/>
              <a:t>As its hardware and software based, pricing can be an issue</a:t>
            </a:r>
          </a:p>
          <a:p>
            <a:pPr marL="0" indent="0">
              <a:buFont typeface="Arial" panose="020B0604020202020204" pitchFamily="34" charset="0"/>
              <a:buNone/>
            </a:pPr>
            <a:r>
              <a:rPr lang="en-GB" b="0" dirty="0">
                <a:solidFill>
                  <a:srgbClr val="FF0000"/>
                </a:solidFill>
              </a:rPr>
              <a:t>Using electronics poses safety risks</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Outcome:</a:t>
            </a:r>
          </a:p>
          <a:p>
            <a:pPr marL="0" indent="0">
              <a:buFont typeface="Arial" panose="020B0604020202020204" pitchFamily="34" charset="0"/>
              <a:buNone/>
            </a:pPr>
            <a:r>
              <a:rPr lang="en-GB" dirty="0"/>
              <a:t>The goal of this project is to create a series of technical demos showcasing different input and output methods; and testing their feasibility in game development in hopes to expand the ways the player can interact with the game and hopefully how the game interacts with the player.</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809974C-F883-40BC-A07F-3F9D81F1AAED}" type="slidenum">
              <a:rPr lang="en-GB" smtClean="0"/>
              <a:t>3</a:t>
            </a:fld>
            <a:endParaRPr lang="en-GB"/>
          </a:p>
        </p:txBody>
      </p:sp>
    </p:spTree>
    <p:extLst>
      <p:ext uri="{BB962C8B-B14F-4D97-AF65-F5344CB8AC3E}">
        <p14:creationId xmlns:p14="http://schemas.microsoft.com/office/powerpoint/2010/main" val="3038672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ea typeface="Tahoma" panose="020B0604030504040204" pitchFamily="34" charset="0"/>
                <a:cs typeface="Tahoma" panose="020B0604030504040204" pitchFamily="34" charset="0"/>
              </a:rPr>
              <a:t>When answering this question, think about the specific challenge or gap in your field of study that your project aims to address</a:t>
            </a:r>
            <a:r>
              <a:rPr lang="en-US" sz="1200" dirty="0">
                <a:effectLst/>
                <a:latin typeface="Tahoma" panose="020B0604030504040204" pitchFamily="34" charset="0"/>
                <a:ea typeface="Calibri" panose="020F0502020204030204" pitchFamily="34" charset="0"/>
                <a:cs typeface="Times New Roman" panose="02020603050405020304" pitchFamily="18" charset="0"/>
              </a:rPr>
              <a:t>. </a:t>
            </a:r>
            <a:endParaRPr lang="en-US" sz="1200" dirty="0"/>
          </a:p>
          <a:p>
            <a:r>
              <a:rPr lang="en-US" sz="1200" b="1" dirty="0"/>
              <a:t>Problem Solving:</a:t>
            </a:r>
            <a:r>
              <a:rPr lang="en-US" sz="1200" dirty="0"/>
              <a:t> </a:t>
            </a:r>
            <a:r>
              <a:rPr lang="en-US" sz="1200" dirty="0">
                <a:effectLst/>
                <a:ea typeface="Calibri" panose="020F0502020204030204" pitchFamily="34" charset="0"/>
                <a:cs typeface="Times New Roman" panose="02020603050405020304" pitchFamily="18" charset="0"/>
              </a:rPr>
              <a:t>Think about the impact of your solution: e.g. how will addressing this problem improve the game or the player's experience? Your goal is to clearly define the problem so that your project has a clear direction and purpose</a:t>
            </a:r>
          </a:p>
          <a:p>
            <a:r>
              <a:rPr lang="en-US" sz="1200" dirty="0">
                <a:ea typeface="+mn-lt"/>
                <a:cs typeface="+mn-lt"/>
              </a:rPr>
              <a:t>What are the challenges that are associated with the project? Do you need to retain a specific </a:t>
            </a:r>
            <a:r>
              <a:rPr lang="en-US" sz="1200" dirty="0" err="1">
                <a:ea typeface="+mn-lt"/>
                <a:cs typeface="+mn-lt"/>
              </a:rPr>
              <a:t>Artstyle</a:t>
            </a:r>
            <a:r>
              <a:rPr lang="en-US" sz="1200" dirty="0">
                <a:ea typeface="+mn-lt"/>
                <a:cs typeface="+mn-lt"/>
              </a:rPr>
              <a:t> throughout production?</a:t>
            </a:r>
          </a:p>
          <a:p>
            <a:r>
              <a:rPr lang="en-US" sz="1200" b="1" dirty="0">
                <a:ea typeface="+mn-lt"/>
                <a:cs typeface="+mn-lt"/>
              </a:rPr>
              <a:t>Visuals reference and resources</a:t>
            </a:r>
            <a:r>
              <a:rPr lang="en-US" sz="1200" dirty="0">
                <a:ea typeface="+mn-lt"/>
                <a:cs typeface="+mn-lt"/>
              </a:rPr>
              <a:t>: Include images, sketches, prototypes, or other work-in-progress visuals, as well as resources that reaffirm your decision-making process such as videos, blogs, and tutorials</a:t>
            </a:r>
            <a:endParaRPr lang="en-US" sz="1200" dirty="0"/>
          </a:p>
          <a:p>
            <a:endParaRPr lang="en-GB" dirty="0"/>
          </a:p>
          <a:p>
            <a:r>
              <a:rPr lang="en-GB" dirty="0"/>
              <a:t>///////////////////////</a:t>
            </a:r>
          </a:p>
          <a:p>
            <a:endParaRPr lang="en-GB" dirty="0"/>
          </a:p>
          <a:p>
            <a:r>
              <a:rPr lang="en-GB" dirty="0"/>
              <a:t>Current Design Systems</a:t>
            </a:r>
          </a:p>
          <a:p>
            <a:pPr marL="171450" indent="-171450">
              <a:buFont typeface="Arial" panose="020B0604020202020204" pitchFamily="34" charset="0"/>
              <a:buChar char="•"/>
            </a:pPr>
            <a:r>
              <a:rPr lang="en-GB" dirty="0"/>
              <a:t>Talk about how all games are played with either keyboard and mouse, gamepad or touchscreen, which mainly use buttons</a:t>
            </a:r>
          </a:p>
          <a:p>
            <a:pPr marL="171450" indent="-171450">
              <a:buFont typeface="Arial" panose="020B0604020202020204" pitchFamily="34" charset="0"/>
              <a:buChar char="•"/>
            </a:pPr>
            <a:r>
              <a:rPr lang="en-GB" dirty="0"/>
              <a:t>Talk about how innovating in control can lend itself to a more interesting diverse game environment</a:t>
            </a:r>
          </a:p>
          <a:p>
            <a:pPr marL="171450" indent="-171450">
              <a:buFont typeface="Arial" panose="020B0604020202020204" pitchFamily="34" charset="0"/>
              <a:buChar char="•"/>
            </a:pPr>
            <a:r>
              <a:rPr lang="en-GB" dirty="0"/>
              <a:t>Talk about nostalgia how we used to create new systems (Nintendo Wii, NFC, PS2) </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Innovations</a:t>
            </a:r>
          </a:p>
          <a:p>
            <a:pPr marL="171450" indent="-171450">
              <a:buFont typeface="Arial" panose="020B0604020202020204" pitchFamily="34" charset="0"/>
              <a:buChar char="•"/>
            </a:pPr>
            <a:r>
              <a:rPr lang="en-GB" dirty="0"/>
              <a:t>VR</a:t>
            </a:r>
          </a:p>
          <a:p>
            <a:pPr marL="171450" indent="-171450">
              <a:buFont typeface="Arial" panose="020B0604020202020204" pitchFamily="34" charset="0"/>
              <a:buChar char="•"/>
            </a:pPr>
            <a:r>
              <a:rPr lang="en-GB" dirty="0"/>
              <a:t>AR</a:t>
            </a:r>
          </a:p>
          <a:p>
            <a:pPr marL="171450" indent="-171450">
              <a:buFont typeface="Arial" panose="020B0604020202020204" pitchFamily="34" charset="0"/>
              <a:buChar char="•"/>
            </a:pPr>
            <a:r>
              <a:rPr lang="en-GB" dirty="0"/>
              <a:t>NFC</a:t>
            </a:r>
          </a:p>
          <a:p>
            <a:pPr marL="171450" indent="-171450">
              <a:buFont typeface="Arial" panose="020B0604020202020204" pitchFamily="34" charset="0"/>
              <a:buChar char="•"/>
            </a:pPr>
            <a:r>
              <a:rPr lang="en-GB" dirty="0"/>
              <a:t>Motion Control</a:t>
            </a:r>
          </a:p>
          <a:p>
            <a:pPr marL="171450" indent="-171450">
              <a:buFont typeface="Arial" panose="020B0604020202020204" pitchFamily="34" charset="0"/>
              <a:buChar char="•"/>
            </a:pPr>
            <a:r>
              <a:rPr lang="en-GB" dirty="0"/>
              <a:t>Specialist Controllers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Lack of Diversity</a:t>
            </a:r>
          </a:p>
          <a:p>
            <a:pPr marL="171450" indent="-171450">
              <a:buFont typeface="Arial" panose="020B0604020202020204" pitchFamily="34" charset="0"/>
              <a:buChar char="•"/>
            </a:pPr>
            <a:r>
              <a:rPr lang="en-GB" dirty="0"/>
              <a:t>Games feeling same-y</a:t>
            </a:r>
          </a:p>
          <a:p>
            <a:pPr marL="171450" indent="-171450">
              <a:buFont typeface="Arial" panose="020B0604020202020204" pitchFamily="34" charset="0"/>
              <a:buChar char="•"/>
            </a:pPr>
            <a:r>
              <a:rPr lang="en-GB" dirty="0"/>
              <a:t>Games being unable to break the norm</a:t>
            </a:r>
          </a:p>
          <a:p>
            <a:pPr marL="171450" indent="-171450">
              <a:buFont typeface="Arial" panose="020B0604020202020204" pitchFamily="34" charset="0"/>
              <a:buChar char="•"/>
            </a:pPr>
            <a:r>
              <a:rPr lang="en-GB" dirty="0"/>
              <a:t>Immersion barriers</a:t>
            </a:r>
          </a:p>
          <a:p>
            <a:pPr marL="171450" indent="-171450">
              <a:buFont typeface="Arial" panose="020B0604020202020204" pitchFamily="34" charset="0"/>
              <a:buChar char="•"/>
            </a:pPr>
            <a:r>
              <a:rPr lang="en-GB" dirty="0"/>
              <a:t>Expand the ability for people with disabilities to interact perhaps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Challenges</a:t>
            </a:r>
          </a:p>
          <a:p>
            <a:pPr marL="0" indent="0">
              <a:buFont typeface="Arial" panose="020B0604020202020204" pitchFamily="34" charset="0"/>
              <a:buNone/>
            </a:pPr>
            <a:r>
              <a:rPr lang="en-GB" dirty="0"/>
              <a:t>This isn’t a super documented field, as such could be tricky for resources</a:t>
            </a:r>
          </a:p>
          <a:p>
            <a:pPr marL="0" indent="0">
              <a:buFont typeface="Arial" panose="020B0604020202020204" pitchFamily="34" charset="0"/>
              <a:buNone/>
            </a:pPr>
            <a:r>
              <a:rPr lang="en-GB" dirty="0"/>
              <a:t>As its hardware and software based, pricing can be an issue</a:t>
            </a:r>
          </a:p>
          <a:p>
            <a:pPr marL="0" indent="0">
              <a:buFont typeface="Arial" panose="020B0604020202020204" pitchFamily="34" charset="0"/>
              <a:buNone/>
            </a:pPr>
            <a:r>
              <a:rPr lang="en-GB" b="0" dirty="0">
                <a:solidFill>
                  <a:srgbClr val="FF0000"/>
                </a:solidFill>
              </a:rPr>
              <a:t>Using electronics poses safety risks</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Outcome:</a:t>
            </a:r>
          </a:p>
          <a:p>
            <a:pPr marL="0" indent="0">
              <a:buFont typeface="Arial" panose="020B0604020202020204" pitchFamily="34" charset="0"/>
              <a:buNone/>
            </a:pPr>
            <a:r>
              <a:rPr lang="en-GB" dirty="0"/>
              <a:t>The goal of this project is to create a series of technical demos showcasing different input and output methods; and testing their feasibility in game development in hopes to expand the ways the player can interact with the game and hopefully how the game interacts with the player.</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809974C-F883-40BC-A07F-3F9D81F1AAED}" type="slidenum">
              <a:rPr lang="en-GB" smtClean="0"/>
              <a:t>4</a:t>
            </a:fld>
            <a:endParaRPr lang="en-GB"/>
          </a:p>
        </p:txBody>
      </p:sp>
    </p:spTree>
    <p:extLst>
      <p:ext uri="{BB962C8B-B14F-4D97-AF65-F5344CB8AC3E}">
        <p14:creationId xmlns:p14="http://schemas.microsoft.com/office/powerpoint/2010/main" val="532396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ea typeface="Tahoma" panose="020B0604030504040204" pitchFamily="34" charset="0"/>
                <a:cs typeface="Tahoma" panose="020B0604030504040204" pitchFamily="34" charset="0"/>
              </a:rPr>
              <a:t>When answering this question, think about the specific challenge or gap in your field of study that your project aims to address</a:t>
            </a:r>
            <a:r>
              <a:rPr lang="en-US" sz="1200" dirty="0">
                <a:effectLst/>
                <a:latin typeface="Tahoma" panose="020B0604030504040204" pitchFamily="34" charset="0"/>
                <a:ea typeface="Calibri" panose="020F0502020204030204" pitchFamily="34" charset="0"/>
                <a:cs typeface="Times New Roman" panose="02020603050405020304" pitchFamily="18" charset="0"/>
              </a:rPr>
              <a:t>. </a:t>
            </a:r>
            <a:endParaRPr lang="en-US" sz="1200" dirty="0"/>
          </a:p>
          <a:p>
            <a:r>
              <a:rPr lang="en-US" sz="1200" b="1" dirty="0"/>
              <a:t>Problem Solving:</a:t>
            </a:r>
            <a:r>
              <a:rPr lang="en-US" sz="1200" dirty="0"/>
              <a:t> </a:t>
            </a:r>
            <a:r>
              <a:rPr lang="en-US" sz="1200" dirty="0">
                <a:effectLst/>
                <a:ea typeface="Calibri" panose="020F0502020204030204" pitchFamily="34" charset="0"/>
                <a:cs typeface="Times New Roman" panose="02020603050405020304" pitchFamily="18" charset="0"/>
              </a:rPr>
              <a:t>Think about the impact of your solution: e.g. how will addressing this problem improve the game or the player's experience? Your goal is to clearly define the problem so that your project has a clear direction and purpose</a:t>
            </a:r>
          </a:p>
          <a:p>
            <a:r>
              <a:rPr lang="en-US" sz="1200" dirty="0">
                <a:ea typeface="+mn-lt"/>
                <a:cs typeface="+mn-lt"/>
              </a:rPr>
              <a:t>What are the challenges that are associated with the project? Do you need to retain a specific </a:t>
            </a:r>
            <a:r>
              <a:rPr lang="en-US" sz="1200" dirty="0" err="1">
                <a:ea typeface="+mn-lt"/>
                <a:cs typeface="+mn-lt"/>
              </a:rPr>
              <a:t>Artstyle</a:t>
            </a:r>
            <a:r>
              <a:rPr lang="en-US" sz="1200" dirty="0">
                <a:ea typeface="+mn-lt"/>
                <a:cs typeface="+mn-lt"/>
              </a:rPr>
              <a:t> throughout production?</a:t>
            </a:r>
          </a:p>
          <a:p>
            <a:r>
              <a:rPr lang="en-US" sz="1200" b="1" dirty="0">
                <a:ea typeface="+mn-lt"/>
                <a:cs typeface="+mn-lt"/>
              </a:rPr>
              <a:t>Visuals reference and resources</a:t>
            </a:r>
            <a:r>
              <a:rPr lang="en-US" sz="1200" dirty="0">
                <a:ea typeface="+mn-lt"/>
                <a:cs typeface="+mn-lt"/>
              </a:rPr>
              <a:t>: Include images, sketches, prototypes, or other work-in-progress visuals, as well as resources that reaffirm your decision-making process such as videos, blogs, and tutorials</a:t>
            </a:r>
            <a:endParaRPr lang="en-US" sz="1200" dirty="0"/>
          </a:p>
          <a:p>
            <a:endParaRPr lang="en-GB" dirty="0"/>
          </a:p>
          <a:p>
            <a:r>
              <a:rPr lang="en-GB" dirty="0"/>
              <a:t>///////////////////////</a:t>
            </a:r>
          </a:p>
          <a:p>
            <a:endParaRPr lang="en-GB" dirty="0"/>
          </a:p>
          <a:p>
            <a:r>
              <a:rPr lang="en-GB" dirty="0"/>
              <a:t>Current Design Systems</a:t>
            </a:r>
          </a:p>
          <a:p>
            <a:pPr marL="171450" indent="-171450">
              <a:buFont typeface="Arial" panose="020B0604020202020204" pitchFamily="34" charset="0"/>
              <a:buChar char="•"/>
            </a:pPr>
            <a:r>
              <a:rPr lang="en-GB" dirty="0"/>
              <a:t>Talk about how all games are played with either keyboard and mouse, gamepad or touchscreen, which mainly use buttons</a:t>
            </a:r>
          </a:p>
          <a:p>
            <a:pPr marL="171450" indent="-171450">
              <a:buFont typeface="Arial" panose="020B0604020202020204" pitchFamily="34" charset="0"/>
              <a:buChar char="•"/>
            </a:pPr>
            <a:r>
              <a:rPr lang="en-GB" dirty="0"/>
              <a:t>Talk about how innovating in control can lend itself to a more interesting diverse game environment</a:t>
            </a:r>
          </a:p>
          <a:p>
            <a:pPr marL="171450" indent="-171450">
              <a:buFont typeface="Arial" panose="020B0604020202020204" pitchFamily="34" charset="0"/>
              <a:buChar char="•"/>
            </a:pPr>
            <a:r>
              <a:rPr lang="en-GB" dirty="0"/>
              <a:t>Talk about nostalgia how we used to create new systems (Nintendo Wii, NFC, PS2) </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Innovations</a:t>
            </a:r>
          </a:p>
          <a:p>
            <a:pPr marL="171450" indent="-171450">
              <a:buFont typeface="Arial" panose="020B0604020202020204" pitchFamily="34" charset="0"/>
              <a:buChar char="•"/>
            </a:pPr>
            <a:r>
              <a:rPr lang="en-GB" dirty="0"/>
              <a:t>VR</a:t>
            </a:r>
          </a:p>
          <a:p>
            <a:pPr marL="171450" indent="-171450">
              <a:buFont typeface="Arial" panose="020B0604020202020204" pitchFamily="34" charset="0"/>
              <a:buChar char="•"/>
            </a:pPr>
            <a:r>
              <a:rPr lang="en-GB" dirty="0"/>
              <a:t>AR</a:t>
            </a:r>
          </a:p>
          <a:p>
            <a:pPr marL="171450" indent="-171450">
              <a:buFont typeface="Arial" panose="020B0604020202020204" pitchFamily="34" charset="0"/>
              <a:buChar char="•"/>
            </a:pPr>
            <a:r>
              <a:rPr lang="en-GB" dirty="0"/>
              <a:t>NFC</a:t>
            </a:r>
          </a:p>
          <a:p>
            <a:pPr marL="171450" indent="-171450">
              <a:buFont typeface="Arial" panose="020B0604020202020204" pitchFamily="34" charset="0"/>
              <a:buChar char="•"/>
            </a:pPr>
            <a:r>
              <a:rPr lang="en-GB" dirty="0"/>
              <a:t>Motion Control</a:t>
            </a:r>
          </a:p>
          <a:p>
            <a:pPr marL="171450" indent="-171450">
              <a:buFont typeface="Arial" panose="020B0604020202020204" pitchFamily="34" charset="0"/>
              <a:buChar char="•"/>
            </a:pPr>
            <a:r>
              <a:rPr lang="en-GB" dirty="0"/>
              <a:t>Specialist Controllers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Lack of Diversity</a:t>
            </a:r>
          </a:p>
          <a:p>
            <a:pPr marL="171450" indent="-171450">
              <a:buFont typeface="Arial" panose="020B0604020202020204" pitchFamily="34" charset="0"/>
              <a:buChar char="•"/>
            </a:pPr>
            <a:r>
              <a:rPr lang="en-GB" dirty="0"/>
              <a:t>Games feeling same-y</a:t>
            </a:r>
          </a:p>
          <a:p>
            <a:pPr marL="171450" indent="-171450">
              <a:buFont typeface="Arial" panose="020B0604020202020204" pitchFamily="34" charset="0"/>
              <a:buChar char="•"/>
            </a:pPr>
            <a:r>
              <a:rPr lang="en-GB" dirty="0"/>
              <a:t>Games being unable to break the norm</a:t>
            </a:r>
          </a:p>
          <a:p>
            <a:pPr marL="171450" indent="-171450">
              <a:buFont typeface="Arial" panose="020B0604020202020204" pitchFamily="34" charset="0"/>
              <a:buChar char="•"/>
            </a:pPr>
            <a:r>
              <a:rPr lang="en-GB" dirty="0"/>
              <a:t>Immersion barriers</a:t>
            </a:r>
          </a:p>
          <a:p>
            <a:pPr marL="171450" indent="-171450">
              <a:buFont typeface="Arial" panose="020B0604020202020204" pitchFamily="34" charset="0"/>
              <a:buChar char="•"/>
            </a:pPr>
            <a:r>
              <a:rPr lang="en-GB" dirty="0"/>
              <a:t>Expand the ability for people with disabilities to interact perhaps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Challenges</a:t>
            </a:r>
          </a:p>
          <a:p>
            <a:pPr marL="0" indent="0">
              <a:buFont typeface="Arial" panose="020B0604020202020204" pitchFamily="34" charset="0"/>
              <a:buNone/>
            </a:pPr>
            <a:r>
              <a:rPr lang="en-GB" dirty="0"/>
              <a:t>This isn’t a super documented field, as such could be tricky for resources</a:t>
            </a:r>
          </a:p>
          <a:p>
            <a:pPr marL="0" indent="0">
              <a:buFont typeface="Arial" panose="020B0604020202020204" pitchFamily="34" charset="0"/>
              <a:buNone/>
            </a:pPr>
            <a:r>
              <a:rPr lang="en-GB" dirty="0"/>
              <a:t>As its hardware and software based, pricing can be an issue</a:t>
            </a:r>
          </a:p>
          <a:p>
            <a:pPr marL="0" indent="0">
              <a:buFont typeface="Arial" panose="020B0604020202020204" pitchFamily="34" charset="0"/>
              <a:buNone/>
            </a:pPr>
            <a:r>
              <a:rPr lang="en-GB" b="0" dirty="0">
                <a:solidFill>
                  <a:srgbClr val="FF0000"/>
                </a:solidFill>
              </a:rPr>
              <a:t>Using electronics poses safety risks</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Outcome:</a:t>
            </a:r>
          </a:p>
          <a:p>
            <a:pPr marL="0" indent="0">
              <a:buFont typeface="Arial" panose="020B0604020202020204" pitchFamily="34" charset="0"/>
              <a:buNone/>
            </a:pPr>
            <a:r>
              <a:rPr lang="en-GB" dirty="0"/>
              <a:t>The goal of this project is to create a series of technical demos showcasing different input and output methods; and testing their feasibility in game development in hopes to expand the ways the player can interact with the game and hopefully how the game interacts with the player.</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809974C-F883-40BC-A07F-3F9D81F1AAED}" type="slidenum">
              <a:rPr lang="en-GB" smtClean="0"/>
              <a:t>5</a:t>
            </a:fld>
            <a:endParaRPr lang="en-GB"/>
          </a:p>
        </p:txBody>
      </p:sp>
    </p:spTree>
    <p:extLst>
      <p:ext uri="{BB962C8B-B14F-4D97-AF65-F5344CB8AC3E}">
        <p14:creationId xmlns:p14="http://schemas.microsoft.com/office/powerpoint/2010/main" val="319446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ea typeface="Tahoma" panose="020B0604030504040204" pitchFamily="34" charset="0"/>
                <a:cs typeface="Tahoma" panose="020B0604030504040204" pitchFamily="34" charset="0"/>
              </a:rPr>
              <a:t>When answering this question, think about the specific challenge or gap in your field of study that your project aims to address</a:t>
            </a:r>
            <a:r>
              <a:rPr lang="en-US" sz="1200" dirty="0">
                <a:effectLst/>
                <a:latin typeface="Tahoma" panose="020B0604030504040204" pitchFamily="34" charset="0"/>
                <a:ea typeface="Calibri" panose="020F0502020204030204" pitchFamily="34" charset="0"/>
                <a:cs typeface="Times New Roman" panose="02020603050405020304" pitchFamily="18" charset="0"/>
              </a:rPr>
              <a:t>. </a:t>
            </a:r>
            <a:endParaRPr lang="en-US" sz="1200" dirty="0"/>
          </a:p>
          <a:p>
            <a:r>
              <a:rPr lang="en-US" sz="1200" b="1" dirty="0"/>
              <a:t>Problem Solving:</a:t>
            </a:r>
            <a:r>
              <a:rPr lang="en-US" sz="1200" dirty="0"/>
              <a:t> </a:t>
            </a:r>
            <a:r>
              <a:rPr lang="en-US" sz="1200" dirty="0">
                <a:effectLst/>
                <a:ea typeface="Calibri" panose="020F0502020204030204" pitchFamily="34" charset="0"/>
                <a:cs typeface="Times New Roman" panose="02020603050405020304" pitchFamily="18" charset="0"/>
              </a:rPr>
              <a:t>Think about the impact of your solution: e.g. how will addressing this problem improve the game or the player's experience? Your goal is to clearly define the problem so that your project has a clear direction and purpose</a:t>
            </a:r>
          </a:p>
          <a:p>
            <a:r>
              <a:rPr lang="en-US" sz="1200" dirty="0">
                <a:ea typeface="+mn-lt"/>
                <a:cs typeface="+mn-lt"/>
              </a:rPr>
              <a:t>What are the challenges that are associated with the project? Do you need to retain a specific </a:t>
            </a:r>
            <a:r>
              <a:rPr lang="en-US" sz="1200" dirty="0" err="1">
                <a:ea typeface="+mn-lt"/>
                <a:cs typeface="+mn-lt"/>
              </a:rPr>
              <a:t>Artstyle</a:t>
            </a:r>
            <a:r>
              <a:rPr lang="en-US" sz="1200" dirty="0">
                <a:ea typeface="+mn-lt"/>
                <a:cs typeface="+mn-lt"/>
              </a:rPr>
              <a:t> throughout production?</a:t>
            </a:r>
          </a:p>
          <a:p>
            <a:r>
              <a:rPr lang="en-US" sz="1200" b="1" dirty="0">
                <a:ea typeface="+mn-lt"/>
                <a:cs typeface="+mn-lt"/>
              </a:rPr>
              <a:t>Visuals reference and resources</a:t>
            </a:r>
            <a:r>
              <a:rPr lang="en-US" sz="1200" dirty="0">
                <a:ea typeface="+mn-lt"/>
                <a:cs typeface="+mn-lt"/>
              </a:rPr>
              <a:t>: Include images, sketches, prototypes, or other work-in-progress visuals, as well as resources that reaffirm your decision-making process such as videos, blogs, and tutorials</a:t>
            </a:r>
            <a:endParaRPr lang="en-US" sz="1200" dirty="0"/>
          </a:p>
          <a:p>
            <a:endParaRPr lang="en-GB" dirty="0"/>
          </a:p>
          <a:p>
            <a:r>
              <a:rPr lang="en-GB" dirty="0"/>
              <a:t>///////////////////////</a:t>
            </a:r>
          </a:p>
          <a:p>
            <a:endParaRPr lang="en-GB" dirty="0"/>
          </a:p>
          <a:p>
            <a:r>
              <a:rPr lang="en-GB" dirty="0"/>
              <a:t>Current Design Systems</a:t>
            </a:r>
          </a:p>
          <a:p>
            <a:pPr marL="171450" indent="-171450">
              <a:buFont typeface="Arial" panose="020B0604020202020204" pitchFamily="34" charset="0"/>
              <a:buChar char="•"/>
            </a:pPr>
            <a:r>
              <a:rPr lang="en-GB" dirty="0"/>
              <a:t>Talk about how all games are played with either keyboard and mouse, gamepad or touchscreen, which mainly use buttons</a:t>
            </a:r>
          </a:p>
          <a:p>
            <a:pPr marL="171450" indent="-171450">
              <a:buFont typeface="Arial" panose="020B0604020202020204" pitchFamily="34" charset="0"/>
              <a:buChar char="•"/>
            </a:pPr>
            <a:r>
              <a:rPr lang="en-GB" dirty="0"/>
              <a:t>Talk about how innovating in control can lend itself to a more interesting diverse game environment</a:t>
            </a:r>
          </a:p>
          <a:p>
            <a:pPr marL="171450" indent="-171450">
              <a:buFont typeface="Arial" panose="020B0604020202020204" pitchFamily="34" charset="0"/>
              <a:buChar char="•"/>
            </a:pPr>
            <a:r>
              <a:rPr lang="en-GB" dirty="0"/>
              <a:t>Talk about nostalgia how we used to create new systems (Nintendo Wii, NFC, PS2) </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Innovations</a:t>
            </a:r>
          </a:p>
          <a:p>
            <a:pPr marL="171450" indent="-171450">
              <a:buFont typeface="Arial" panose="020B0604020202020204" pitchFamily="34" charset="0"/>
              <a:buChar char="•"/>
            </a:pPr>
            <a:r>
              <a:rPr lang="en-GB" dirty="0"/>
              <a:t>VR</a:t>
            </a:r>
          </a:p>
          <a:p>
            <a:pPr marL="171450" indent="-171450">
              <a:buFont typeface="Arial" panose="020B0604020202020204" pitchFamily="34" charset="0"/>
              <a:buChar char="•"/>
            </a:pPr>
            <a:r>
              <a:rPr lang="en-GB" dirty="0"/>
              <a:t>AR</a:t>
            </a:r>
          </a:p>
          <a:p>
            <a:pPr marL="171450" indent="-171450">
              <a:buFont typeface="Arial" panose="020B0604020202020204" pitchFamily="34" charset="0"/>
              <a:buChar char="•"/>
            </a:pPr>
            <a:r>
              <a:rPr lang="en-GB" dirty="0"/>
              <a:t>NFC</a:t>
            </a:r>
          </a:p>
          <a:p>
            <a:pPr marL="171450" indent="-171450">
              <a:buFont typeface="Arial" panose="020B0604020202020204" pitchFamily="34" charset="0"/>
              <a:buChar char="•"/>
            </a:pPr>
            <a:r>
              <a:rPr lang="en-GB" dirty="0"/>
              <a:t>Motion Control</a:t>
            </a:r>
          </a:p>
          <a:p>
            <a:pPr marL="171450" indent="-171450">
              <a:buFont typeface="Arial" panose="020B0604020202020204" pitchFamily="34" charset="0"/>
              <a:buChar char="•"/>
            </a:pPr>
            <a:r>
              <a:rPr lang="en-GB" dirty="0"/>
              <a:t>Specialist Controllers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Lack of Diversity</a:t>
            </a:r>
          </a:p>
          <a:p>
            <a:pPr marL="171450" indent="-171450">
              <a:buFont typeface="Arial" panose="020B0604020202020204" pitchFamily="34" charset="0"/>
              <a:buChar char="•"/>
            </a:pPr>
            <a:r>
              <a:rPr lang="en-GB" dirty="0"/>
              <a:t>Games feeling same-y</a:t>
            </a:r>
          </a:p>
          <a:p>
            <a:pPr marL="171450" indent="-171450">
              <a:buFont typeface="Arial" panose="020B0604020202020204" pitchFamily="34" charset="0"/>
              <a:buChar char="•"/>
            </a:pPr>
            <a:r>
              <a:rPr lang="en-GB" dirty="0"/>
              <a:t>Games being unable to break the norm</a:t>
            </a:r>
          </a:p>
          <a:p>
            <a:pPr marL="171450" indent="-171450">
              <a:buFont typeface="Arial" panose="020B0604020202020204" pitchFamily="34" charset="0"/>
              <a:buChar char="•"/>
            </a:pPr>
            <a:r>
              <a:rPr lang="en-GB" dirty="0"/>
              <a:t>Immersion barriers</a:t>
            </a:r>
          </a:p>
          <a:p>
            <a:pPr marL="171450" indent="-171450">
              <a:buFont typeface="Arial" panose="020B0604020202020204" pitchFamily="34" charset="0"/>
              <a:buChar char="•"/>
            </a:pPr>
            <a:r>
              <a:rPr lang="en-GB" dirty="0"/>
              <a:t>Expand the ability for people with disabilities to interact perhaps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Challenges</a:t>
            </a:r>
          </a:p>
          <a:p>
            <a:pPr marL="0" indent="0">
              <a:buFont typeface="Arial" panose="020B0604020202020204" pitchFamily="34" charset="0"/>
              <a:buNone/>
            </a:pPr>
            <a:r>
              <a:rPr lang="en-GB" dirty="0"/>
              <a:t>This isn’t a super documented field, as such could be tricky for resources</a:t>
            </a:r>
          </a:p>
          <a:p>
            <a:pPr marL="0" indent="0">
              <a:buFont typeface="Arial" panose="020B0604020202020204" pitchFamily="34" charset="0"/>
              <a:buNone/>
            </a:pPr>
            <a:r>
              <a:rPr lang="en-GB" dirty="0"/>
              <a:t>As its hardware and software based, pricing can be an issue</a:t>
            </a:r>
          </a:p>
          <a:p>
            <a:pPr marL="0" indent="0">
              <a:buFont typeface="Arial" panose="020B0604020202020204" pitchFamily="34" charset="0"/>
              <a:buNone/>
            </a:pPr>
            <a:r>
              <a:rPr lang="en-GB" b="0" dirty="0">
                <a:solidFill>
                  <a:srgbClr val="FF0000"/>
                </a:solidFill>
              </a:rPr>
              <a:t>Using electronics poses safety risks</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Outcome:</a:t>
            </a:r>
          </a:p>
          <a:p>
            <a:pPr marL="0" indent="0">
              <a:buFont typeface="Arial" panose="020B0604020202020204" pitchFamily="34" charset="0"/>
              <a:buNone/>
            </a:pPr>
            <a:r>
              <a:rPr lang="en-GB" dirty="0"/>
              <a:t>The goal of this project is to create a series of technical demos showcasing different input and output methods; and testing their feasibility in game development in hopes to expand the ways the player can interact with the game and hopefully how the game interacts with the player.</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809974C-F883-40BC-A07F-3F9D81F1AAED}" type="slidenum">
              <a:rPr lang="en-GB" smtClean="0"/>
              <a:t>6</a:t>
            </a:fld>
            <a:endParaRPr lang="en-GB"/>
          </a:p>
        </p:txBody>
      </p:sp>
    </p:spTree>
    <p:extLst>
      <p:ext uri="{BB962C8B-B14F-4D97-AF65-F5344CB8AC3E}">
        <p14:creationId xmlns:p14="http://schemas.microsoft.com/office/powerpoint/2010/main" val="154037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a:t>
            </a:r>
            <a:r>
              <a:rPr lang="en-US" b="1" dirty="0"/>
              <a:t>key influences</a:t>
            </a:r>
            <a:r>
              <a:rPr lang="en-US" dirty="0"/>
              <a:t> from similar projects.</a:t>
            </a:r>
            <a:endParaRPr lang="en-US" dirty="0">
              <a:ea typeface="+mn-lt"/>
              <a:cs typeface="+mn-lt"/>
            </a:endParaRPr>
          </a:p>
          <a:p>
            <a:r>
              <a:rPr lang="en-US" b="1" dirty="0">
                <a:ea typeface="+mn-lt"/>
                <a:cs typeface="+mn-lt"/>
              </a:rPr>
              <a:t>Visuals</a:t>
            </a:r>
            <a:r>
              <a:rPr lang="en-US" dirty="0">
                <a:ea typeface="+mn-lt"/>
                <a:cs typeface="+mn-lt"/>
              </a:rPr>
              <a:t>: Include images, screenshots, or logos of the projects or works that have influenced your idea</a:t>
            </a:r>
            <a:endParaRPr lang="en-US" dirty="0"/>
          </a:p>
          <a:p>
            <a:r>
              <a:rPr lang="en-US" b="1" dirty="0"/>
              <a:t>Analysis:</a:t>
            </a:r>
            <a:r>
              <a:rPr lang="en-US" dirty="0"/>
              <a:t> </a:t>
            </a:r>
            <a:r>
              <a:rPr lang="en-US" dirty="0">
                <a:ea typeface="+mn-lt"/>
                <a:cs typeface="+mn-lt"/>
              </a:rPr>
              <a:t>A few bullet points explaining what you learned from these influences and how they relate to your project, as well as how specific aspects will be altered to better match the final deliverable of your project.</a:t>
            </a:r>
            <a:endParaRPr lang="en-US" dirty="0"/>
          </a:p>
          <a:p>
            <a:endParaRPr lang="en-GB" dirty="0"/>
          </a:p>
          <a:p>
            <a:r>
              <a:rPr lang="en-GB" dirty="0"/>
              <a:t>////////////////////////////</a:t>
            </a:r>
          </a:p>
          <a:p>
            <a:endParaRPr lang="en-GB" dirty="0"/>
          </a:p>
          <a:p>
            <a:r>
              <a:rPr lang="en-GB" dirty="0"/>
              <a:t>Prior Innovation in Control</a:t>
            </a:r>
          </a:p>
          <a:p>
            <a:endParaRPr lang="en-GB" dirty="0"/>
          </a:p>
          <a:p>
            <a:r>
              <a:rPr lang="en-GB" b="1" dirty="0"/>
              <a:t>PRIOR CONTROLLERS</a:t>
            </a:r>
          </a:p>
          <a:p>
            <a:r>
              <a:rPr lang="en-GB" dirty="0"/>
              <a:t>Nintendo Wii</a:t>
            </a:r>
          </a:p>
          <a:p>
            <a:r>
              <a:rPr lang="en-GB" dirty="0"/>
              <a:t>Rumble Packs in Controllers (PS1 was first but Nintendo is credited) </a:t>
            </a:r>
          </a:p>
          <a:p>
            <a:r>
              <a:rPr lang="en-GB" dirty="0"/>
              <a:t>VR</a:t>
            </a:r>
          </a:p>
          <a:p>
            <a:r>
              <a:rPr lang="en-GB" dirty="0"/>
              <a:t>AR</a:t>
            </a:r>
            <a:br>
              <a:rPr lang="en-GB" dirty="0"/>
            </a:br>
            <a:r>
              <a:rPr lang="en-GB" dirty="0"/>
              <a:t>NFC</a:t>
            </a:r>
          </a:p>
          <a:p>
            <a:r>
              <a:rPr lang="en-GB" dirty="0"/>
              <a:t>Tennis For Two (one of the first games ever, it was played on an Oscilloscope)</a:t>
            </a:r>
          </a:p>
          <a:p>
            <a:endParaRPr lang="en-GB" dirty="0"/>
          </a:p>
          <a:p>
            <a:r>
              <a:rPr lang="en-GB" b="1" dirty="0"/>
              <a:t>IDEA FOR PROJECT</a:t>
            </a:r>
          </a:p>
          <a:p>
            <a:r>
              <a:rPr lang="en-GB" b="0" dirty="0"/>
              <a:t>Experimental Games Design</a:t>
            </a:r>
          </a:p>
          <a:p>
            <a:r>
              <a:rPr lang="en-GB" b="0" dirty="0"/>
              <a:t>Summer Project</a:t>
            </a:r>
          </a:p>
        </p:txBody>
      </p:sp>
      <p:sp>
        <p:nvSpPr>
          <p:cNvPr id="4" name="Slide Number Placeholder 3"/>
          <p:cNvSpPr>
            <a:spLocks noGrp="1"/>
          </p:cNvSpPr>
          <p:nvPr>
            <p:ph type="sldNum" sz="quarter" idx="5"/>
          </p:nvPr>
        </p:nvSpPr>
        <p:spPr/>
        <p:txBody>
          <a:bodyPr/>
          <a:lstStyle/>
          <a:p>
            <a:fld id="{0809974C-F883-40BC-A07F-3F9D81F1AAED}" type="slidenum">
              <a:rPr lang="en-GB" smtClean="0"/>
              <a:t>7</a:t>
            </a:fld>
            <a:endParaRPr lang="en-GB"/>
          </a:p>
        </p:txBody>
      </p:sp>
    </p:spTree>
    <p:extLst>
      <p:ext uri="{BB962C8B-B14F-4D97-AF65-F5344CB8AC3E}">
        <p14:creationId xmlns:p14="http://schemas.microsoft.com/office/powerpoint/2010/main" val="316717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a:t>
            </a:r>
            <a:r>
              <a:rPr lang="en-US" b="1" dirty="0"/>
              <a:t>key influences</a:t>
            </a:r>
            <a:r>
              <a:rPr lang="en-US" dirty="0"/>
              <a:t> from similar projects.</a:t>
            </a:r>
            <a:endParaRPr lang="en-US" dirty="0">
              <a:ea typeface="+mn-lt"/>
              <a:cs typeface="+mn-lt"/>
            </a:endParaRPr>
          </a:p>
          <a:p>
            <a:r>
              <a:rPr lang="en-US" b="1" dirty="0">
                <a:ea typeface="+mn-lt"/>
                <a:cs typeface="+mn-lt"/>
              </a:rPr>
              <a:t>Visuals</a:t>
            </a:r>
            <a:r>
              <a:rPr lang="en-US" dirty="0">
                <a:ea typeface="+mn-lt"/>
                <a:cs typeface="+mn-lt"/>
              </a:rPr>
              <a:t>: Include images, screenshots, or logos of the projects or works that have influenced your idea</a:t>
            </a:r>
            <a:endParaRPr lang="en-US" dirty="0"/>
          </a:p>
          <a:p>
            <a:r>
              <a:rPr lang="en-US" b="1" dirty="0"/>
              <a:t>Analysis:</a:t>
            </a:r>
            <a:r>
              <a:rPr lang="en-US" dirty="0"/>
              <a:t> </a:t>
            </a:r>
            <a:r>
              <a:rPr lang="en-US" dirty="0">
                <a:ea typeface="+mn-lt"/>
                <a:cs typeface="+mn-lt"/>
              </a:rPr>
              <a:t>A few bullet points explaining what you learned from these influences and how they relate to your project, as well as how specific aspects will be altered to better match the final deliverable of your project.</a:t>
            </a:r>
            <a:endParaRPr lang="en-US" dirty="0"/>
          </a:p>
          <a:p>
            <a:endParaRPr lang="en-GB" dirty="0"/>
          </a:p>
          <a:p>
            <a:r>
              <a:rPr lang="en-GB" dirty="0"/>
              <a:t>////////////////////////////</a:t>
            </a:r>
          </a:p>
          <a:p>
            <a:endParaRPr lang="en-GB" dirty="0"/>
          </a:p>
          <a:p>
            <a:r>
              <a:rPr lang="en-GB" dirty="0"/>
              <a:t>Prior Innovation in Control</a:t>
            </a:r>
          </a:p>
          <a:p>
            <a:endParaRPr lang="en-GB" dirty="0"/>
          </a:p>
          <a:p>
            <a:r>
              <a:rPr lang="en-GB" b="1" dirty="0"/>
              <a:t>PRIOR CONTROLLERS</a:t>
            </a:r>
          </a:p>
          <a:p>
            <a:r>
              <a:rPr lang="en-GB" dirty="0"/>
              <a:t>Nintendo Wii</a:t>
            </a:r>
          </a:p>
          <a:p>
            <a:r>
              <a:rPr lang="en-GB" dirty="0"/>
              <a:t>Rumble Packs in Controllers (PS1 was first but Nintendo is credited) </a:t>
            </a:r>
          </a:p>
          <a:p>
            <a:r>
              <a:rPr lang="en-GB" dirty="0"/>
              <a:t>VR</a:t>
            </a:r>
          </a:p>
          <a:p>
            <a:r>
              <a:rPr lang="en-GB" dirty="0"/>
              <a:t>AR</a:t>
            </a:r>
            <a:br>
              <a:rPr lang="en-GB" dirty="0"/>
            </a:br>
            <a:r>
              <a:rPr lang="en-GB" dirty="0"/>
              <a:t>NFC</a:t>
            </a:r>
          </a:p>
          <a:p>
            <a:r>
              <a:rPr lang="en-GB" dirty="0"/>
              <a:t>Tennis For Two (one of the first games ever, it was played on an Oscilloscope)</a:t>
            </a:r>
          </a:p>
          <a:p>
            <a:endParaRPr lang="en-GB" dirty="0"/>
          </a:p>
          <a:p>
            <a:r>
              <a:rPr lang="en-GB" b="1" dirty="0"/>
              <a:t>IDEA FOR PROJECT</a:t>
            </a:r>
          </a:p>
          <a:p>
            <a:r>
              <a:rPr lang="en-GB" b="0" dirty="0"/>
              <a:t>Experimental Games Design</a:t>
            </a:r>
          </a:p>
          <a:p>
            <a:r>
              <a:rPr lang="en-GB" b="0" dirty="0"/>
              <a:t>Summer Project</a:t>
            </a:r>
          </a:p>
        </p:txBody>
      </p:sp>
      <p:sp>
        <p:nvSpPr>
          <p:cNvPr id="4" name="Slide Number Placeholder 3"/>
          <p:cNvSpPr>
            <a:spLocks noGrp="1"/>
          </p:cNvSpPr>
          <p:nvPr>
            <p:ph type="sldNum" sz="quarter" idx="5"/>
          </p:nvPr>
        </p:nvSpPr>
        <p:spPr/>
        <p:txBody>
          <a:bodyPr/>
          <a:lstStyle/>
          <a:p>
            <a:fld id="{0809974C-F883-40BC-A07F-3F9D81F1AAED}" type="slidenum">
              <a:rPr lang="en-GB" smtClean="0"/>
              <a:t>8</a:t>
            </a:fld>
            <a:endParaRPr lang="en-GB"/>
          </a:p>
        </p:txBody>
      </p:sp>
    </p:spTree>
    <p:extLst>
      <p:ext uri="{BB962C8B-B14F-4D97-AF65-F5344CB8AC3E}">
        <p14:creationId xmlns:p14="http://schemas.microsoft.com/office/powerpoint/2010/main" val="965324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mn-lt"/>
                <a:cs typeface="+mn-lt"/>
              </a:rPr>
              <a:t>What research are you going to do? Highlight if this project will introduce any </a:t>
            </a:r>
            <a:r>
              <a:rPr lang="en-US" b="1" dirty="0">
                <a:ea typeface="+mn-lt"/>
                <a:cs typeface="+mn-lt"/>
              </a:rPr>
              <a:t>new avenues</a:t>
            </a:r>
            <a:r>
              <a:rPr lang="en-US" dirty="0">
                <a:ea typeface="+mn-lt"/>
                <a:cs typeface="+mn-lt"/>
              </a:rPr>
              <a:t> of learning. </a:t>
            </a:r>
          </a:p>
          <a:p>
            <a:r>
              <a:rPr lang="en-US" dirty="0">
                <a:latin typeface="Neue Haas Grotesk Text Pro"/>
                <a:ea typeface="+mn-lt"/>
                <a:cs typeface="Calibri"/>
              </a:rPr>
              <a:t>Describe the research methods, sources, and areas you will explore.</a:t>
            </a:r>
            <a:endParaRPr lang="en-US" dirty="0">
              <a:latin typeface="Neue Haas Grotesk Text Pro"/>
              <a:cs typeface="Calibri"/>
            </a:endParaRPr>
          </a:p>
          <a:p>
            <a:r>
              <a:rPr lang="en-US" b="1" dirty="0">
                <a:ea typeface="+mn-lt"/>
                <a:cs typeface="+mn-lt"/>
              </a:rPr>
              <a:t>Potential Obstacles</a:t>
            </a:r>
            <a:r>
              <a:rPr lang="en-US" dirty="0">
                <a:ea typeface="+mn-lt"/>
                <a:cs typeface="+mn-lt"/>
              </a:rPr>
              <a:t>: Identify any potential limitations in your plan and think about how these </a:t>
            </a:r>
            <a:r>
              <a:rPr lang="en-US" i="1" dirty="0">
                <a:ea typeface="+mn-lt"/>
                <a:cs typeface="+mn-lt"/>
              </a:rPr>
              <a:t>might</a:t>
            </a:r>
            <a:r>
              <a:rPr lang="en-US" dirty="0">
                <a:ea typeface="+mn-lt"/>
                <a:cs typeface="+mn-lt"/>
              </a:rPr>
              <a:t> impact your project.</a:t>
            </a:r>
            <a:endParaRPr lang="en-US" dirty="0">
              <a:ea typeface="+mn-lt"/>
              <a:cs typeface="Calibri"/>
            </a:endParaRPr>
          </a:p>
          <a:p>
            <a:r>
              <a:rPr lang="en-US" b="1" dirty="0">
                <a:ea typeface="+mn-lt"/>
                <a:cs typeface="+mn-lt"/>
              </a:rPr>
              <a:t>Mitigation Strategies</a:t>
            </a:r>
            <a:r>
              <a:rPr lang="en-US" dirty="0">
                <a:ea typeface="+mn-lt"/>
                <a:cs typeface="+mn-lt"/>
              </a:rPr>
              <a:t>: Discuss strategies for overcoming any of these potential hurdles. </a:t>
            </a:r>
            <a:endParaRPr lang="en-US" dirty="0"/>
          </a:p>
          <a:p>
            <a:endParaRPr lang="en-US" dirty="0">
              <a:ea typeface="+mn-lt"/>
              <a:cs typeface="Calibri"/>
            </a:endParaRPr>
          </a:p>
          <a:p>
            <a:pPr marL="0" indent="0">
              <a:buNone/>
            </a:pPr>
            <a:r>
              <a:rPr lang="en-GB" dirty="0">
                <a:ea typeface="+mn-lt"/>
                <a:cs typeface="+mn-lt"/>
              </a:rPr>
              <a:t>////////////////////////////</a:t>
            </a:r>
          </a:p>
          <a:p>
            <a:pPr marL="0" indent="0">
              <a:buNone/>
            </a:pPr>
            <a:endParaRPr lang="en-GB" dirty="0">
              <a:ea typeface="+mn-lt"/>
              <a:cs typeface="+mn-lt"/>
            </a:endParaRPr>
          </a:p>
          <a:p>
            <a:pPr marL="228600" indent="-228600">
              <a:buFont typeface="+mj-lt"/>
              <a:buAutoNum type="arabicPeriod"/>
            </a:pPr>
            <a:r>
              <a:rPr lang="en-GB" dirty="0">
                <a:ea typeface="+mn-lt"/>
                <a:cs typeface="+mn-lt"/>
              </a:rPr>
              <a:t>Looking at different types of available hardware</a:t>
            </a:r>
          </a:p>
          <a:p>
            <a:pPr marL="228600" indent="-228600">
              <a:buFont typeface="+mj-lt"/>
              <a:buAutoNum type="arabicPeriod"/>
            </a:pPr>
            <a:r>
              <a:rPr lang="en-GB" dirty="0">
                <a:ea typeface="+mn-lt"/>
                <a:cs typeface="+mn-lt"/>
              </a:rPr>
              <a:t>Arduino reference library for said hardware</a:t>
            </a:r>
          </a:p>
          <a:p>
            <a:pPr marL="228600" indent="-228600">
              <a:buFont typeface="+mj-lt"/>
              <a:buAutoNum type="arabicPeriod"/>
            </a:pPr>
            <a:r>
              <a:rPr lang="en-GB" dirty="0">
                <a:ea typeface="+mn-lt"/>
                <a:cs typeface="+mn-lt"/>
              </a:rPr>
              <a:t>creating plans for how it could interact with a game</a:t>
            </a:r>
          </a:p>
          <a:p>
            <a:pPr marL="228600" indent="-228600">
              <a:buFont typeface="+mj-lt"/>
              <a:buAutoNum type="arabicPeriod"/>
            </a:pPr>
            <a:r>
              <a:rPr lang="en-GB" dirty="0">
                <a:ea typeface="+mn-lt"/>
                <a:cs typeface="+mn-lt"/>
              </a:rPr>
              <a:t>create a mind map of ideas</a:t>
            </a:r>
          </a:p>
          <a:p>
            <a:pPr marL="228600" indent="-228600">
              <a:buFont typeface="+mj-lt"/>
              <a:buAutoNum type="arabicPeriod"/>
            </a:pPr>
            <a:r>
              <a:rPr lang="en-GB" dirty="0">
                <a:ea typeface="+mn-lt"/>
                <a:cs typeface="+mn-lt"/>
              </a:rPr>
              <a:t>test and peer review</a:t>
            </a:r>
          </a:p>
          <a:p>
            <a:pPr marL="228600" indent="-228600">
              <a:buFont typeface="+mj-lt"/>
              <a:buAutoNum type="arabicPeriod"/>
            </a:pPr>
            <a:r>
              <a:rPr lang="en-GB" dirty="0">
                <a:ea typeface="+mn-lt"/>
                <a:cs typeface="+mn-lt"/>
              </a:rPr>
              <a:t>successful ideas, create a prototype</a:t>
            </a:r>
          </a:p>
          <a:p>
            <a:pPr marL="228600" indent="-228600">
              <a:buFont typeface="+mj-lt"/>
              <a:buAutoNum type="arabicPeriod"/>
            </a:pPr>
            <a:r>
              <a:rPr lang="en-GB" dirty="0">
                <a:ea typeface="+mn-lt"/>
                <a:cs typeface="+mn-lt"/>
              </a:rPr>
              <a:t>test it again</a:t>
            </a:r>
          </a:p>
          <a:p>
            <a:pPr marL="228600" indent="-228600">
              <a:buFont typeface="+mj-lt"/>
              <a:buAutoNum type="arabicPeriod"/>
            </a:pPr>
            <a:r>
              <a:rPr lang="en-GB" dirty="0">
                <a:ea typeface="+mn-lt"/>
                <a:cs typeface="+mn-lt"/>
              </a:rPr>
              <a:t>feedback loop</a:t>
            </a:r>
          </a:p>
          <a:p>
            <a:pPr marL="0" indent="0">
              <a:buNone/>
            </a:pPr>
            <a:endParaRPr lang="en-GB" dirty="0">
              <a:ea typeface="+mn-lt"/>
              <a:cs typeface="+mn-lt"/>
            </a:endParaRPr>
          </a:p>
          <a:p>
            <a:pPr marL="0" indent="0">
              <a:buNone/>
            </a:pPr>
            <a:r>
              <a:rPr lang="en-GB" dirty="0">
                <a:ea typeface="+mn-lt"/>
                <a:cs typeface="+mn-lt"/>
              </a:rPr>
              <a:t>the aim is to have 3-5 technical prototypes for the project, all with unique input and output methods</a:t>
            </a:r>
          </a:p>
          <a:p>
            <a:pPr marL="0" indent="0">
              <a:buNone/>
            </a:pPr>
            <a:endParaRPr lang="en-US" dirty="0">
              <a:ea typeface="+mn-lt"/>
              <a:cs typeface="+mn-lt"/>
            </a:endParaRPr>
          </a:p>
        </p:txBody>
      </p:sp>
      <p:sp>
        <p:nvSpPr>
          <p:cNvPr id="4" name="Slide Number Placeholder 3"/>
          <p:cNvSpPr>
            <a:spLocks noGrp="1"/>
          </p:cNvSpPr>
          <p:nvPr>
            <p:ph type="sldNum" sz="quarter" idx="5"/>
          </p:nvPr>
        </p:nvSpPr>
        <p:spPr/>
        <p:txBody>
          <a:bodyPr/>
          <a:lstStyle/>
          <a:p>
            <a:fld id="{0809974C-F883-40BC-A07F-3F9D81F1AAED}" type="slidenum">
              <a:rPr lang="en-GB" smtClean="0"/>
              <a:t>9</a:t>
            </a:fld>
            <a:endParaRPr lang="en-GB"/>
          </a:p>
        </p:txBody>
      </p:sp>
    </p:spTree>
    <p:extLst>
      <p:ext uri="{BB962C8B-B14F-4D97-AF65-F5344CB8AC3E}">
        <p14:creationId xmlns:p14="http://schemas.microsoft.com/office/powerpoint/2010/main" val="4193581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FigureOut">
              <a:rPr lang="en-US" dirty="0"/>
              <a:t>10/21/2024</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34499953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FigureOut">
              <a:rPr lang="en-US" dirty="0"/>
              <a:t>10/21/2024</a:t>
            </a:fld>
            <a:endParaRPr lang="en-US"/>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33834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FigureOut">
              <a:rPr lang="en-US" dirty="0"/>
              <a:t>10/21/2024</a:t>
            </a:fld>
            <a:endParaRPr lang="en-US"/>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70116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FigureOut">
              <a:rPr lang="en-US" dirty="0"/>
              <a:t>10/21/2024</a:t>
            </a:fld>
            <a:endParaRPr lang="en-US"/>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35898470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FigureOut">
              <a:rPr lang="en-US" dirty="0"/>
              <a:t>10/21/2024</a:t>
            </a:fld>
            <a:endParaRPr lang="en-US"/>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945916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FigureOut">
              <a:rPr lang="en-US" dirty="0"/>
              <a:t>10/21/2024</a:t>
            </a:fld>
            <a:endParaRPr lang="en-US"/>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3861500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FigureOut">
              <a:rPr lang="en-US" dirty="0"/>
              <a:t>10/21/2024</a:t>
            </a:fld>
            <a:endParaRPr lang="en-US"/>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29709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FigureOut">
              <a:rPr lang="en-US" dirty="0"/>
              <a:t>10/21/2024</a:t>
            </a:fld>
            <a:endParaRPr lang="en-US"/>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2460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FigureOut">
              <a:rPr lang="en-US" dirty="0"/>
              <a:t>10/21/2024</a:t>
            </a:fld>
            <a:endParaRPr lang="en-US"/>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3728300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FigureOut">
              <a:rPr lang="en-US" dirty="0"/>
              <a:t>10/21/2024</a:t>
            </a:fld>
            <a:endParaRPr lang="en-US"/>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28737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78CDE2-0C1B-D3BE-F399-98D983EF4534}"/>
              </a:ext>
            </a:extLst>
          </p:cNvPr>
          <p:cNvSpPr>
            <a:spLocks noGrp="1" noChangeAspect="1"/>
          </p:cNvSpPr>
          <p:nvPr>
            <p:ph type="pic" idx="1"/>
          </p:nvPr>
        </p:nvSpPr>
        <p:spPr>
          <a:xfrm>
            <a:off x="5105400" y="838200"/>
            <a:ext cx="6249988" cy="51815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FigureOut">
              <a:rPr lang="en-US" dirty="0"/>
              <a:t>10/21/2024</a:t>
            </a:fld>
            <a:endParaRPr lang="en-US"/>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4222300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FigureOut">
              <a:rPr lang="en-US" dirty="0"/>
              <a:t>10/21/2024</a:t>
            </a:fld>
            <a:endParaRPr lang="en-US"/>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dirty="0"/>
              <a:t>‹#›</a:t>
            </a:fld>
            <a:endParaRPr lang="en-US"/>
          </a:p>
        </p:txBody>
      </p:sp>
    </p:spTree>
    <p:extLst>
      <p:ext uri="{BB962C8B-B14F-4D97-AF65-F5344CB8AC3E}">
        <p14:creationId xmlns:p14="http://schemas.microsoft.com/office/powerpoint/2010/main" val="102169801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528">
          <p15:clr>
            <a:srgbClr val="F26B43"/>
          </p15:clr>
        </p15:guide>
        <p15:guide id="19" orient="horz" pos="2160">
          <p15:clr>
            <a:srgbClr val="F26B43"/>
          </p15:clr>
        </p15:guide>
        <p15:guide id="20"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4420" y="1105660"/>
            <a:ext cx="11877580" cy="3559859"/>
          </a:xfrm>
        </p:spPr>
        <p:txBody>
          <a:bodyPr/>
          <a:lstStyle/>
          <a:p>
            <a:r>
              <a:rPr dirty="0"/>
              <a:t>Project Pitch:</a:t>
            </a:r>
            <a:r>
              <a:rPr lang="en-US" dirty="0"/>
              <a:t> </a:t>
            </a:r>
            <a:br>
              <a:rPr lang="en-US" dirty="0"/>
            </a:br>
            <a:br>
              <a:rPr lang="en-US" dirty="0"/>
            </a:br>
            <a:r>
              <a:rPr lang="en-GB" dirty="0"/>
              <a:t>Beyond Buttons: Rethinking Control</a:t>
            </a:r>
            <a:endParaRPr lang="en-US" dirty="0"/>
          </a:p>
        </p:txBody>
      </p:sp>
      <p:sp>
        <p:nvSpPr>
          <p:cNvPr id="3" name="Subtitle 2"/>
          <p:cNvSpPr>
            <a:spLocks noGrp="1"/>
          </p:cNvSpPr>
          <p:nvPr>
            <p:ph type="subTitle" idx="1"/>
          </p:nvPr>
        </p:nvSpPr>
        <p:spPr/>
        <p:txBody>
          <a:bodyPr/>
          <a:lstStyle/>
          <a:p>
            <a:r>
              <a:rPr sz="2650" dirty="0"/>
              <a:t>Presented by </a:t>
            </a:r>
            <a:r>
              <a:rPr lang="en-GB" sz="2650" dirty="0"/>
              <a:t>Alex Wood</a:t>
            </a:r>
            <a:endParaRPr sz="2650" dirty="0"/>
          </a:p>
          <a:p>
            <a:r>
              <a:rPr lang="en-US" sz="2650" dirty="0"/>
              <a:t>Games Development Project</a:t>
            </a:r>
          </a:p>
        </p:txBody>
      </p:sp>
      <p:cxnSp>
        <p:nvCxnSpPr>
          <p:cNvPr id="4" name="Straight Arrow Connector 3">
            <a:extLst>
              <a:ext uri="{FF2B5EF4-FFF2-40B4-BE49-F238E27FC236}">
                <a16:creationId xmlns:a16="http://schemas.microsoft.com/office/drawing/2014/main" id="{AC9A3162-3B0B-FFC4-E4BB-5081F9E19E25}"/>
              </a:ext>
            </a:extLst>
          </p:cNvPr>
          <p:cNvCxnSpPr/>
          <p:nvPr/>
        </p:nvCxnSpPr>
        <p:spPr>
          <a:xfrm>
            <a:off x="0" y="4192108"/>
            <a:ext cx="9268690" cy="13855"/>
          </a:xfrm>
          <a:prstGeom prst="straightConnector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4" name="Graphic 3" descr="Books with solid fill">
            <a:extLst>
              <a:ext uri="{FF2B5EF4-FFF2-40B4-BE49-F238E27FC236}">
                <a16:creationId xmlns:a16="http://schemas.microsoft.com/office/drawing/2014/main" id="{2BC8CF50-1B48-E1EE-B0DE-59ADA16CE49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335491" y="5202382"/>
            <a:ext cx="1343890" cy="1343890"/>
          </a:xfrm>
          <a:prstGeom prst="rect">
            <a:avLst/>
          </a:prstGeom>
        </p:spPr>
      </p:pic>
      <p:sp>
        <p:nvSpPr>
          <p:cNvPr id="7" name="Title 1">
            <a:extLst>
              <a:ext uri="{FF2B5EF4-FFF2-40B4-BE49-F238E27FC236}">
                <a16:creationId xmlns:a16="http://schemas.microsoft.com/office/drawing/2014/main" id="{C38EF768-123A-732D-41E6-3848BE662AD0}"/>
              </a:ext>
            </a:extLst>
          </p:cNvPr>
          <p:cNvSpPr txBox="1">
            <a:spLocks/>
          </p:cNvSpPr>
          <p:nvPr/>
        </p:nvSpPr>
        <p:spPr>
          <a:xfrm>
            <a:off x="250674" y="304062"/>
            <a:ext cx="3123147" cy="18612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t>Research Plan</a:t>
            </a:r>
          </a:p>
        </p:txBody>
      </p:sp>
      <p:sp>
        <p:nvSpPr>
          <p:cNvPr id="2" name="Rectangle: Diagonal Corners Snipped 1">
            <a:extLst>
              <a:ext uri="{FF2B5EF4-FFF2-40B4-BE49-F238E27FC236}">
                <a16:creationId xmlns:a16="http://schemas.microsoft.com/office/drawing/2014/main" id="{6ADD5CA1-B9BC-0A34-4477-1D21BBF7C209}"/>
              </a:ext>
            </a:extLst>
          </p:cNvPr>
          <p:cNvSpPr/>
          <p:nvPr/>
        </p:nvSpPr>
        <p:spPr>
          <a:xfrm>
            <a:off x="10506075" y="200377"/>
            <a:ext cx="1473200" cy="945251"/>
          </a:xfrm>
          <a:prstGeom prst="snip2Diag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62626"/>
                </a:solidFill>
              </a:rPr>
              <a:t>4.2</a:t>
            </a:r>
          </a:p>
        </p:txBody>
      </p:sp>
      <p:sp>
        <p:nvSpPr>
          <p:cNvPr id="3" name="Rectangle: Single Corner Snipped 2">
            <a:extLst>
              <a:ext uri="{FF2B5EF4-FFF2-40B4-BE49-F238E27FC236}">
                <a16:creationId xmlns:a16="http://schemas.microsoft.com/office/drawing/2014/main" id="{69D7C42B-BA76-3B2F-9A54-73068E85B690}"/>
              </a:ext>
            </a:extLst>
          </p:cNvPr>
          <p:cNvSpPr/>
          <p:nvPr/>
        </p:nvSpPr>
        <p:spPr>
          <a:xfrm flipH="1">
            <a:off x="7505680" y="1470380"/>
            <a:ext cx="4686320" cy="1089940"/>
          </a:xfrm>
          <a:prstGeom prst="snip1Rect">
            <a:avLst>
              <a:gd name="adj" fmla="val 26719"/>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262626"/>
                </a:solidFill>
              </a:rPr>
              <a:t>POTENTIAL OBSTACLES &amp; MITIGATION STRATEGIES</a:t>
            </a:r>
          </a:p>
        </p:txBody>
      </p:sp>
      <p:sp>
        <p:nvSpPr>
          <p:cNvPr id="6" name="Rectangle: Rounded Corners 5">
            <a:extLst>
              <a:ext uri="{FF2B5EF4-FFF2-40B4-BE49-F238E27FC236}">
                <a16:creationId xmlns:a16="http://schemas.microsoft.com/office/drawing/2014/main" id="{C45EB692-772F-7DA3-BFEF-4F9E2A0E03FB}"/>
              </a:ext>
            </a:extLst>
          </p:cNvPr>
          <p:cNvSpPr/>
          <p:nvPr/>
        </p:nvSpPr>
        <p:spPr>
          <a:xfrm>
            <a:off x="250674" y="1470380"/>
            <a:ext cx="6320814" cy="7187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Ins="720000" rtlCol="0" anchor="ctr"/>
          <a:lstStyle/>
          <a:p>
            <a:pPr algn="ctr"/>
            <a:r>
              <a:rPr lang="en-GB" sz="2800" b="1" dirty="0">
                <a:solidFill>
                  <a:srgbClr val="262626"/>
                </a:solidFill>
              </a:rPr>
              <a:t>Problem - Mitigation</a:t>
            </a:r>
          </a:p>
        </p:txBody>
      </p:sp>
      <p:sp>
        <p:nvSpPr>
          <p:cNvPr id="18" name="Rectangle: Rounded Corners 17">
            <a:extLst>
              <a:ext uri="{FF2B5EF4-FFF2-40B4-BE49-F238E27FC236}">
                <a16:creationId xmlns:a16="http://schemas.microsoft.com/office/drawing/2014/main" id="{7E324251-174B-D9CE-073C-68D28850AAD2}"/>
              </a:ext>
            </a:extLst>
          </p:cNvPr>
          <p:cNvSpPr/>
          <p:nvPr/>
        </p:nvSpPr>
        <p:spPr>
          <a:xfrm>
            <a:off x="250674" y="2374703"/>
            <a:ext cx="2370606" cy="7187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262626"/>
                </a:solidFill>
              </a:rPr>
              <a:t>Lack of Available Information</a:t>
            </a:r>
          </a:p>
        </p:txBody>
      </p:sp>
      <p:sp>
        <p:nvSpPr>
          <p:cNvPr id="19" name="Rectangle: Rounded Corners 18">
            <a:extLst>
              <a:ext uri="{FF2B5EF4-FFF2-40B4-BE49-F238E27FC236}">
                <a16:creationId xmlns:a16="http://schemas.microsoft.com/office/drawing/2014/main" id="{C56A1E3E-20A9-115E-A4C6-88AAC0EFA72E}"/>
              </a:ext>
            </a:extLst>
          </p:cNvPr>
          <p:cNvSpPr/>
          <p:nvPr/>
        </p:nvSpPr>
        <p:spPr>
          <a:xfrm>
            <a:off x="250674" y="3279026"/>
            <a:ext cx="2370606" cy="7187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262626"/>
                </a:solidFill>
              </a:rPr>
              <a:t>Pricing of Materials</a:t>
            </a:r>
          </a:p>
        </p:txBody>
      </p:sp>
      <p:sp>
        <p:nvSpPr>
          <p:cNvPr id="20" name="Rectangle: Rounded Corners 19">
            <a:extLst>
              <a:ext uri="{FF2B5EF4-FFF2-40B4-BE49-F238E27FC236}">
                <a16:creationId xmlns:a16="http://schemas.microsoft.com/office/drawing/2014/main" id="{0FA6678F-A362-2515-D981-3A081042B39D}"/>
              </a:ext>
            </a:extLst>
          </p:cNvPr>
          <p:cNvSpPr/>
          <p:nvPr/>
        </p:nvSpPr>
        <p:spPr>
          <a:xfrm>
            <a:off x="250674" y="4183349"/>
            <a:ext cx="2370606" cy="7187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262626"/>
                </a:solidFill>
              </a:rPr>
              <a:t>Electrical Safety</a:t>
            </a:r>
          </a:p>
        </p:txBody>
      </p:sp>
      <p:sp>
        <p:nvSpPr>
          <p:cNvPr id="21" name="Rectangle: Rounded Corners 20">
            <a:extLst>
              <a:ext uri="{FF2B5EF4-FFF2-40B4-BE49-F238E27FC236}">
                <a16:creationId xmlns:a16="http://schemas.microsoft.com/office/drawing/2014/main" id="{7A553AB1-5D7C-0F42-7891-BCA335B924C4}"/>
              </a:ext>
            </a:extLst>
          </p:cNvPr>
          <p:cNvSpPr/>
          <p:nvPr/>
        </p:nvSpPr>
        <p:spPr>
          <a:xfrm>
            <a:off x="250674" y="5087672"/>
            <a:ext cx="2370606" cy="7187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262626"/>
                </a:solidFill>
              </a:rPr>
              <a:t>Controller Doesn’t Test Well</a:t>
            </a:r>
          </a:p>
        </p:txBody>
      </p:sp>
      <p:sp>
        <p:nvSpPr>
          <p:cNvPr id="22" name="Rectangle: Rounded Corners 21">
            <a:extLst>
              <a:ext uri="{FF2B5EF4-FFF2-40B4-BE49-F238E27FC236}">
                <a16:creationId xmlns:a16="http://schemas.microsoft.com/office/drawing/2014/main" id="{51E32146-2142-5541-F170-F362DFB96AB6}"/>
              </a:ext>
            </a:extLst>
          </p:cNvPr>
          <p:cNvSpPr/>
          <p:nvPr/>
        </p:nvSpPr>
        <p:spPr>
          <a:xfrm>
            <a:off x="3373820" y="2374703"/>
            <a:ext cx="3197667" cy="7187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262626"/>
                </a:solidFill>
              </a:rPr>
              <a:t>Go Back To Basics</a:t>
            </a:r>
          </a:p>
        </p:txBody>
      </p:sp>
      <p:sp>
        <p:nvSpPr>
          <p:cNvPr id="23" name="Rectangle: Rounded Corners 22">
            <a:extLst>
              <a:ext uri="{FF2B5EF4-FFF2-40B4-BE49-F238E27FC236}">
                <a16:creationId xmlns:a16="http://schemas.microsoft.com/office/drawing/2014/main" id="{2C0AEEDB-541C-356F-29F3-9C314CFC980F}"/>
              </a:ext>
            </a:extLst>
          </p:cNvPr>
          <p:cNvSpPr/>
          <p:nvPr/>
        </p:nvSpPr>
        <p:spPr>
          <a:xfrm>
            <a:off x="3373820" y="3279026"/>
            <a:ext cx="3197667" cy="7187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262626"/>
                </a:solidFill>
              </a:rPr>
              <a:t>Just Use Prototyping Materials</a:t>
            </a:r>
          </a:p>
        </p:txBody>
      </p:sp>
      <p:sp>
        <p:nvSpPr>
          <p:cNvPr id="24" name="Rectangle: Rounded Corners 23">
            <a:extLst>
              <a:ext uri="{FF2B5EF4-FFF2-40B4-BE49-F238E27FC236}">
                <a16:creationId xmlns:a16="http://schemas.microsoft.com/office/drawing/2014/main" id="{201C9898-A582-56B3-F4A5-94EA25AE0C1D}"/>
              </a:ext>
            </a:extLst>
          </p:cNvPr>
          <p:cNvSpPr/>
          <p:nvPr/>
        </p:nvSpPr>
        <p:spPr>
          <a:xfrm>
            <a:off x="3373820" y="4183349"/>
            <a:ext cx="3197667" cy="7187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262626"/>
                </a:solidFill>
              </a:rPr>
              <a:t>Consult Risk Assessment</a:t>
            </a:r>
          </a:p>
        </p:txBody>
      </p:sp>
      <p:sp>
        <p:nvSpPr>
          <p:cNvPr id="25" name="Rectangle: Rounded Corners 24">
            <a:extLst>
              <a:ext uri="{FF2B5EF4-FFF2-40B4-BE49-F238E27FC236}">
                <a16:creationId xmlns:a16="http://schemas.microsoft.com/office/drawing/2014/main" id="{5AD92C02-D581-76DF-B8D9-58A4B0613E34}"/>
              </a:ext>
            </a:extLst>
          </p:cNvPr>
          <p:cNvSpPr/>
          <p:nvPr/>
        </p:nvSpPr>
        <p:spPr>
          <a:xfrm>
            <a:off x="3373820" y="5087672"/>
            <a:ext cx="3197667" cy="7187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262626"/>
                </a:solidFill>
              </a:rPr>
              <a:t>Get Feedback and Improve</a:t>
            </a:r>
          </a:p>
        </p:txBody>
      </p:sp>
      <p:cxnSp>
        <p:nvCxnSpPr>
          <p:cNvPr id="27" name="Straight Arrow Connector 26">
            <a:extLst>
              <a:ext uri="{FF2B5EF4-FFF2-40B4-BE49-F238E27FC236}">
                <a16:creationId xmlns:a16="http://schemas.microsoft.com/office/drawing/2014/main" id="{76D5867E-28CE-36B3-058B-042D1BE33D0A}"/>
              </a:ext>
            </a:extLst>
          </p:cNvPr>
          <p:cNvCxnSpPr>
            <a:stCxn id="18" idx="3"/>
            <a:endCxn id="22" idx="1"/>
          </p:cNvCxnSpPr>
          <p:nvPr/>
        </p:nvCxnSpPr>
        <p:spPr>
          <a:xfrm>
            <a:off x="2621280" y="2734056"/>
            <a:ext cx="752540" cy="0"/>
          </a:xfrm>
          <a:prstGeom prst="straightConnector1">
            <a:avLst/>
          </a:prstGeom>
          <a:ln w="76200">
            <a:solidFill>
              <a:schemeClr val="tx1"/>
            </a:solidFill>
            <a:tailEnd type="triangle"/>
          </a:ln>
          <a:scene3d>
            <a:camera prst="orthographicFront"/>
            <a:lightRig rig="threePt" dir="t"/>
          </a:scene3d>
          <a:sp3d contourW="25400">
            <a:contourClr>
              <a:schemeClr val="tx1"/>
            </a:contourClr>
          </a:sp3d>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EDEA5B-D43E-93B1-C76D-EF5EFC3D2175}"/>
              </a:ext>
            </a:extLst>
          </p:cNvPr>
          <p:cNvCxnSpPr>
            <a:cxnSpLocks/>
            <a:stCxn id="19" idx="3"/>
            <a:endCxn id="23" idx="1"/>
          </p:cNvCxnSpPr>
          <p:nvPr/>
        </p:nvCxnSpPr>
        <p:spPr>
          <a:xfrm>
            <a:off x="2621280" y="3638379"/>
            <a:ext cx="752540" cy="0"/>
          </a:xfrm>
          <a:prstGeom prst="straightConnector1">
            <a:avLst/>
          </a:prstGeom>
          <a:ln w="76200">
            <a:solidFill>
              <a:schemeClr val="tx1"/>
            </a:solidFill>
            <a:tailEnd type="triangle"/>
          </a:ln>
          <a:scene3d>
            <a:camera prst="orthographicFront"/>
            <a:lightRig rig="threePt" dir="t"/>
          </a:scene3d>
          <a:sp3d contourW="25400">
            <a:contourClr>
              <a:schemeClr val="tx1"/>
            </a:contourClr>
          </a:sp3d>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4171BD-9C09-13C6-9B81-25B1E9C30183}"/>
              </a:ext>
            </a:extLst>
          </p:cNvPr>
          <p:cNvCxnSpPr>
            <a:cxnSpLocks/>
          </p:cNvCxnSpPr>
          <p:nvPr/>
        </p:nvCxnSpPr>
        <p:spPr>
          <a:xfrm>
            <a:off x="2621280" y="4542702"/>
            <a:ext cx="752540" cy="0"/>
          </a:xfrm>
          <a:prstGeom prst="straightConnector1">
            <a:avLst/>
          </a:prstGeom>
          <a:ln w="76200">
            <a:solidFill>
              <a:schemeClr val="tx1"/>
            </a:solidFill>
            <a:tailEnd type="triangle"/>
          </a:ln>
          <a:scene3d>
            <a:camera prst="orthographicFront"/>
            <a:lightRig rig="threePt" dir="t"/>
          </a:scene3d>
          <a:sp3d contourW="25400">
            <a:contourClr>
              <a:schemeClr val="tx1"/>
            </a:contourClr>
          </a:sp3d>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68D8CB-4E46-864C-AB59-D48E62FF3A21}"/>
              </a:ext>
            </a:extLst>
          </p:cNvPr>
          <p:cNvCxnSpPr>
            <a:cxnSpLocks/>
          </p:cNvCxnSpPr>
          <p:nvPr/>
        </p:nvCxnSpPr>
        <p:spPr>
          <a:xfrm>
            <a:off x="2621280" y="5447025"/>
            <a:ext cx="752540" cy="0"/>
          </a:xfrm>
          <a:prstGeom prst="straightConnector1">
            <a:avLst/>
          </a:prstGeom>
          <a:ln w="76200">
            <a:solidFill>
              <a:schemeClr val="tx1"/>
            </a:solidFill>
            <a:tailEnd type="triangle"/>
          </a:ln>
          <a:scene3d>
            <a:camera prst="orthographicFront"/>
            <a:lightRig rig="threePt" dir="t"/>
          </a:scene3d>
          <a:sp3d contourW="25400">
            <a:contourClr>
              <a:schemeClr val="tx1"/>
            </a:contourClr>
          </a:sp3d>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68799EC-31E3-B9C0-ED4D-13D640A36B1A}"/>
              </a:ext>
            </a:extLst>
          </p:cNvPr>
          <p:cNvSpPr/>
          <p:nvPr/>
        </p:nvSpPr>
        <p:spPr>
          <a:xfrm>
            <a:off x="250674" y="5991995"/>
            <a:ext cx="2370606" cy="7187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262626"/>
                </a:solidFill>
              </a:rPr>
              <a:t>Interfacing with PC</a:t>
            </a:r>
          </a:p>
        </p:txBody>
      </p:sp>
      <p:sp>
        <p:nvSpPr>
          <p:cNvPr id="34" name="Rectangle: Rounded Corners 33">
            <a:extLst>
              <a:ext uri="{FF2B5EF4-FFF2-40B4-BE49-F238E27FC236}">
                <a16:creationId xmlns:a16="http://schemas.microsoft.com/office/drawing/2014/main" id="{DCF98B33-2710-1995-7787-DEB47F7FF353}"/>
              </a:ext>
            </a:extLst>
          </p:cNvPr>
          <p:cNvSpPr/>
          <p:nvPr/>
        </p:nvSpPr>
        <p:spPr>
          <a:xfrm>
            <a:off x="3373820" y="5991995"/>
            <a:ext cx="3197667" cy="7187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262626"/>
                </a:solidFill>
              </a:rPr>
              <a:t>Use Pre-Existing Interfacing Devices</a:t>
            </a:r>
          </a:p>
        </p:txBody>
      </p:sp>
      <p:cxnSp>
        <p:nvCxnSpPr>
          <p:cNvPr id="35" name="Straight Arrow Connector 34">
            <a:extLst>
              <a:ext uri="{FF2B5EF4-FFF2-40B4-BE49-F238E27FC236}">
                <a16:creationId xmlns:a16="http://schemas.microsoft.com/office/drawing/2014/main" id="{6CF3E907-B142-FB6F-C2B1-0598A0693F4B}"/>
              </a:ext>
            </a:extLst>
          </p:cNvPr>
          <p:cNvCxnSpPr>
            <a:cxnSpLocks/>
          </p:cNvCxnSpPr>
          <p:nvPr/>
        </p:nvCxnSpPr>
        <p:spPr>
          <a:xfrm>
            <a:off x="2621280" y="6351348"/>
            <a:ext cx="752540" cy="0"/>
          </a:xfrm>
          <a:prstGeom prst="straightConnector1">
            <a:avLst/>
          </a:prstGeom>
          <a:ln w="76200">
            <a:solidFill>
              <a:schemeClr val="tx1"/>
            </a:solidFill>
            <a:tailEnd type="triangle"/>
          </a:ln>
          <a:scene3d>
            <a:camera prst="orthographicFront"/>
            <a:lightRig rig="threePt" dir="t"/>
          </a:scene3d>
          <a:sp3d contourW="25400">
            <a:contourClr>
              <a:schemeClr val="tx1"/>
            </a:contourClr>
          </a:sp3d>
        </p:spPr>
        <p:style>
          <a:lnRef idx="1">
            <a:schemeClr val="accent1"/>
          </a:lnRef>
          <a:fillRef idx="0">
            <a:schemeClr val="accent1"/>
          </a:fillRef>
          <a:effectRef idx="0">
            <a:schemeClr val="accent1"/>
          </a:effectRef>
          <a:fontRef idx="minor">
            <a:schemeClr val="tx1"/>
          </a:fontRef>
        </p:style>
      </p:cxnSp>
      <p:sp>
        <p:nvSpPr>
          <p:cNvPr id="38" name="Rectangle: Diagonal Corners Snipped 37">
            <a:extLst>
              <a:ext uri="{FF2B5EF4-FFF2-40B4-BE49-F238E27FC236}">
                <a16:creationId xmlns:a16="http://schemas.microsoft.com/office/drawing/2014/main" id="{BB7CD53F-3E12-12E0-321A-63E62AF77C9E}"/>
              </a:ext>
            </a:extLst>
          </p:cNvPr>
          <p:cNvSpPr/>
          <p:nvPr/>
        </p:nvSpPr>
        <p:spPr>
          <a:xfrm>
            <a:off x="7505680" y="2912504"/>
            <a:ext cx="4686320" cy="2235428"/>
          </a:xfrm>
          <a:prstGeom prst="snip2DiagRect">
            <a:avLst>
              <a:gd name="adj1" fmla="val 0"/>
              <a:gd name="adj2" fmla="val 10049"/>
            </a:avLst>
          </a:prstGeom>
          <a:blipFill>
            <a:blip r:embed="rId5"/>
            <a:stretch>
              <a:fillRect/>
            </a:stretch>
          </a:blip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262626"/>
              </a:solidFill>
            </a:endParaRPr>
          </a:p>
        </p:txBody>
      </p:sp>
    </p:spTree>
    <p:extLst>
      <p:ext uri="{BB962C8B-B14F-4D97-AF65-F5344CB8AC3E}">
        <p14:creationId xmlns:p14="http://schemas.microsoft.com/office/powerpoint/2010/main" val="226688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4" name="Graphic 3" descr="Computer with solid fill">
            <a:extLst>
              <a:ext uri="{FF2B5EF4-FFF2-40B4-BE49-F238E27FC236}">
                <a16:creationId xmlns:a16="http://schemas.microsoft.com/office/drawing/2014/main" id="{53BBEF9A-6B2D-42BC-D859-FD6AC6F8AE4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58953" y="4973665"/>
            <a:ext cx="1495586" cy="1495586"/>
          </a:xfrm>
          <a:prstGeom prst="rect">
            <a:avLst/>
          </a:prstGeom>
        </p:spPr>
      </p:pic>
      <p:sp>
        <p:nvSpPr>
          <p:cNvPr id="7" name="Title 1">
            <a:extLst>
              <a:ext uri="{FF2B5EF4-FFF2-40B4-BE49-F238E27FC236}">
                <a16:creationId xmlns:a16="http://schemas.microsoft.com/office/drawing/2014/main" id="{B0F98F43-107F-98F5-95A0-0CF99471C6C9}"/>
              </a:ext>
            </a:extLst>
          </p:cNvPr>
          <p:cNvSpPr txBox="1">
            <a:spLocks/>
          </p:cNvSpPr>
          <p:nvPr/>
        </p:nvSpPr>
        <p:spPr>
          <a:xfrm>
            <a:off x="250674" y="304062"/>
            <a:ext cx="4686320" cy="18612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t>Examples of key Literature and Research</a:t>
            </a:r>
          </a:p>
        </p:txBody>
      </p:sp>
      <p:sp>
        <p:nvSpPr>
          <p:cNvPr id="2" name="Rectangle: Diagonal Corners Snipped 1">
            <a:extLst>
              <a:ext uri="{FF2B5EF4-FFF2-40B4-BE49-F238E27FC236}">
                <a16:creationId xmlns:a16="http://schemas.microsoft.com/office/drawing/2014/main" id="{CB31ECD4-608B-8F14-4C8B-76151006FD12}"/>
              </a:ext>
            </a:extLst>
          </p:cNvPr>
          <p:cNvSpPr/>
          <p:nvPr/>
        </p:nvSpPr>
        <p:spPr>
          <a:xfrm>
            <a:off x="10506075" y="200377"/>
            <a:ext cx="1473200" cy="945251"/>
          </a:xfrm>
          <a:prstGeom prst="snip2Diag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62626"/>
                </a:solidFill>
              </a:rPr>
              <a:t>5</a:t>
            </a:r>
          </a:p>
        </p:txBody>
      </p:sp>
      <p:sp>
        <p:nvSpPr>
          <p:cNvPr id="3" name="Rectangle: Single Corner Snipped 2">
            <a:extLst>
              <a:ext uri="{FF2B5EF4-FFF2-40B4-BE49-F238E27FC236}">
                <a16:creationId xmlns:a16="http://schemas.microsoft.com/office/drawing/2014/main" id="{2D97BE18-C4B0-EB94-B167-325653C90816}"/>
              </a:ext>
            </a:extLst>
          </p:cNvPr>
          <p:cNvSpPr/>
          <p:nvPr/>
        </p:nvSpPr>
        <p:spPr>
          <a:xfrm flipH="1">
            <a:off x="7505682" y="2899281"/>
            <a:ext cx="4686320" cy="2074384"/>
          </a:xfrm>
          <a:prstGeom prst="snip1Rect">
            <a:avLst>
              <a:gd name="adj" fmla="val 0"/>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GB" sz="2400" b="1" dirty="0">
                <a:solidFill>
                  <a:srgbClr val="262626"/>
                </a:solidFill>
              </a:rPr>
              <a:t>Arduino.CC</a:t>
            </a:r>
          </a:p>
          <a:p>
            <a:pPr marL="342900" indent="-342900">
              <a:buFont typeface="Arial" panose="020B0604020202020204" pitchFamily="34" charset="0"/>
              <a:buChar char="•"/>
            </a:pPr>
            <a:r>
              <a:rPr lang="en-GB" sz="2400" b="1" dirty="0">
                <a:solidFill>
                  <a:srgbClr val="262626"/>
                </a:solidFill>
              </a:rPr>
              <a:t>Freenove Projects Tutorials</a:t>
            </a:r>
          </a:p>
          <a:p>
            <a:pPr marL="342900" indent="-342900">
              <a:buFont typeface="Arial" panose="020B0604020202020204" pitchFamily="34" charset="0"/>
              <a:buChar char="•"/>
            </a:pPr>
            <a:r>
              <a:rPr lang="en-GB" sz="2400" b="1" dirty="0">
                <a:solidFill>
                  <a:srgbClr val="262626"/>
                </a:solidFill>
              </a:rPr>
              <a:t>Reddit</a:t>
            </a:r>
          </a:p>
          <a:p>
            <a:pPr marL="342900" indent="-342900">
              <a:buFont typeface="Arial" panose="020B0604020202020204" pitchFamily="34" charset="0"/>
              <a:buChar char="•"/>
            </a:pPr>
            <a:r>
              <a:rPr lang="en-GB" sz="2400" b="1" dirty="0">
                <a:solidFill>
                  <a:srgbClr val="262626"/>
                </a:solidFill>
              </a:rPr>
              <a:t>Datasheets</a:t>
            </a:r>
          </a:p>
        </p:txBody>
      </p:sp>
      <p:sp>
        <p:nvSpPr>
          <p:cNvPr id="5" name="Rectangle: Single Corner Snipped 4">
            <a:extLst>
              <a:ext uri="{FF2B5EF4-FFF2-40B4-BE49-F238E27FC236}">
                <a16:creationId xmlns:a16="http://schemas.microsoft.com/office/drawing/2014/main" id="{8F391063-7A5E-C53F-94C2-946B38699FF4}"/>
              </a:ext>
            </a:extLst>
          </p:cNvPr>
          <p:cNvSpPr/>
          <p:nvPr/>
        </p:nvSpPr>
        <p:spPr>
          <a:xfrm>
            <a:off x="0" y="2911070"/>
            <a:ext cx="4686320" cy="1343268"/>
          </a:xfrm>
          <a:prstGeom prst="snip1Rect">
            <a:avLst>
              <a:gd name="adj" fmla="val 0"/>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GB" sz="2400" b="1" dirty="0">
                <a:solidFill>
                  <a:srgbClr val="262626"/>
                </a:solidFill>
              </a:rPr>
              <a:t>GDC</a:t>
            </a:r>
          </a:p>
          <a:p>
            <a:pPr marL="342900" indent="-342900">
              <a:buFont typeface="Arial" panose="020B0604020202020204" pitchFamily="34" charset="0"/>
              <a:buChar char="•"/>
            </a:pPr>
            <a:r>
              <a:rPr lang="en-GB" sz="2400" b="1" dirty="0">
                <a:solidFill>
                  <a:srgbClr val="262626"/>
                </a:solidFill>
              </a:rPr>
              <a:t>YouTube</a:t>
            </a:r>
          </a:p>
        </p:txBody>
      </p:sp>
      <p:sp>
        <p:nvSpPr>
          <p:cNvPr id="8" name="Rectangle: Single Corner Snipped 7">
            <a:extLst>
              <a:ext uri="{FF2B5EF4-FFF2-40B4-BE49-F238E27FC236}">
                <a16:creationId xmlns:a16="http://schemas.microsoft.com/office/drawing/2014/main" id="{79AFE80B-ED82-57DC-1ECD-1C3295EDA6F7}"/>
              </a:ext>
            </a:extLst>
          </p:cNvPr>
          <p:cNvSpPr/>
          <p:nvPr/>
        </p:nvSpPr>
        <p:spPr>
          <a:xfrm>
            <a:off x="0" y="2304288"/>
            <a:ext cx="4686320" cy="606781"/>
          </a:xfrm>
          <a:prstGeom prst="snip1Rect">
            <a:avLst>
              <a:gd name="adj" fmla="val 50000"/>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262626"/>
                </a:solidFill>
              </a:rPr>
              <a:t>Theory</a:t>
            </a:r>
          </a:p>
        </p:txBody>
      </p:sp>
      <p:sp>
        <p:nvSpPr>
          <p:cNvPr id="10" name="Rectangle: Single Corner Snipped 9">
            <a:extLst>
              <a:ext uri="{FF2B5EF4-FFF2-40B4-BE49-F238E27FC236}">
                <a16:creationId xmlns:a16="http://schemas.microsoft.com/office/drawing/2014/main" id="{9D195033-E74B-E2AF-6641-A2B3218E01D6}"/>
              </a:ext>
            </a:extLst>
          </p:cNvPr>
          <p:cNvSpPr/>
          <p:nvPr/>
        </p:nvSpPr>
        <p:spPr>
          <a:xfrm flipH="1">
            <a:off x="7505682" y="2306249"/>
            <a:ext cx="4686320" cy="606781"/>
          </a:xfrm>
          <a:prstGeom prst="snip1Rect">
            <a:avLst>
              <a:gd name="adj" fmla="val 39953"/>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262626"/>
                </a:solidFill>
              </a:rPr>
              <a:t>Circuitry</a:t>
            </a:r>
          </a:p>
        </p:txBody>
      </p:sp>
      <p:sp>
        <p:nvSpPr>
          <p:cNvPr id="11" name="Rectangle: Single Corner Snipped 10">
            <a:extLst>
              <a:ext uri="{FF2B5EF4-FFF2-40B4-BE49-F238E27FC236}">
                <a16:creationId xmlns:a16="http://schemas.microsoft.com/office/drawing/2014/main" id="{010F4F38-C90A-FF90-98B6-E63B1CB0DB5E}"/>
              </a:ext>
            </a:extLst>
          </p:cNvPr>
          <p:cNvSpPr/>
          <p:nvPr/>
        </p:nvSpPr>
        <p:spPr>
          <a:xfrm>
            <a:off x="0" y="5051086"/>
            <a:ext cx="6230112" cy="1806913"/>
          </a:xfrm>
          <a:prstGeom prst="snip1Rect">
            <a:avLst>
              <a:gd name="adj" fmla="val 0"/>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GB" sz="2400" b="1" dirty="0">
                <a:solidFill>
                  <a:srgbClr val="262626"/>
                </a:solidFill>
              </a:rPr>
              <a:t>Unreal Documentation</a:t>
            </a:r>
          </a:p>
          <a:p>
            <a:pPr marL="342900" indent="-342900">
              <a:buFont typeface="Arial" panose="020B0604020202020204" pitchFamily="34" charset="0"/>
              <a:buChar char="•"/>
            </a:pPr>
            <a:r>
              <a:rPr lang="en-GB" sz="2400" b="1" dirty="0">
                <a:solidFill>
                  <a:srgbClr val="262626"/>
                </a:solidFill>
              </a:rPr>
              <a:t>Reddit</a:t>
            </a:r>
          </a:p>
          <a:p>
            <a:pPr marL="342900" indent="-342900">
              <a:buFont typeface="Arial" panose="020B0604020202020204" pitchFamily="34" charset="0"/>
              <a:buChar char="•"/>
            </a:pPr>
            <a:r>
              <a:rPr lang="en-GB" sz="2400" b="1" dirty="0">
                <a:solidFill>
                  <a:srgbClr val="262626"/>
                </a:solidFill>
              </a:rPr>
              <a:t>YouTube</a:t>
            </a:r>
          </a:p>
          <a:p>
            <a:pPr marL="342900" indent="-342900">
              <a:buFont typeface="Arial" panose="020B0604020202020204" pitchFamily="34" charset="0"/>
              <a:buChar char="•"/>
            </a:pPr>
            <a:r>
              <a:rPr lang="en-GB" sz="2400" b="1" dirty="0">
                <a:solidFill>
                  <a:srgbClr val="262626"/>
                </a:solidFill>
              </a:rPr>
              <a:t>Relevant Plugin Git Pages</a:t>
            </a:r>
          </a:p>
        </p:txBody>
      </p:sp>
      <p:sp>
        <p:nvSpPr>
          <p:cNvPr id="12" name="Rectangle: Single Corner Snipped 11">
            <a:extLst>
              <a:ext uri="{FF2B5EF4-FFF2-40B4-BE49-F238E27FC236}">
                <a16:creationId xmlns:a16="http://schemas.microsoft.com/office/drawing/2014/main" id="{66000F8F-B09D-1485-0F60-98F7F6B23A94}"/>
              </a:ext>
            </a:extLst>
          </p:cNvPr>
          <p:cNvSpPr/>
          <p:nvPr/>
        </p:nvSpPr>
        <p:spPr>
          <a:xfrm>
            <a:off x="0" y="4444305"/>
            <a:ext cx="6230112" cy="606781"/>
          </a:xfrm>
          <a:prstGeom prst="snip1Rect">
            <a:avLst>
              <a:gd name="adj" fmla="val 50000"/>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262626"/>
                </a:solidFill>
              </a:rPr>
              <a:t>Unreal Engine</a:t>
            </a:r>
          </a:p>
        </p:txBody>
      </p:sp>
    </p:spTree>
    <p:extLst>
      <p:ext uri="{BB962C8B-B14F-4D97-AF65-F5344CB8AC3E}">
        <p14:creationId xmlns:p14="http://schemas.microsoft.com/office/powerpoint/2010/main" val="3487624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18840EF-2BDF-3E44-BE24-54E65672740E}"/>
              </a:ext>
            </a:extLst>
          </p:cNvPr>
          <p:cNvSpPr txBox="1">
            <a:spLocks/>
          </p:cNvSpPr>
          <p:nvPr/>
        </p:nvSpPr>
        <p:spPr>
          <a:xfrm>
            <a:off x="250674" y="304062"/>
            <a:ext cx="4686320" cy="18612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t>Deliverables and Project Planning</a:t>
            </a:r>
          </a:p>
        </p:txBody>
      </p:sp>
      <p:pic>
        <p:nvPicPr>
          <p:cNvPr id="10" name="Graphic 9" descr="Box with solid fill">
            <a:extLst>
              <a:ext uri="{FF2B5EF4-FFF2-40B4-BE49-F238E27FC236}">
                <a16:creationId xmlns:a16="http://schemas.microsoft.com/office/drawing/2014/main" id="{3F73B060-97DB-41E3-48B5-656F4C4D1EF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335491" y="5202382"/>
            <a:ext cx="1343890" cy="1343890"/>
          </a:xfrm>
          <a:prstGeom prst="rect">
            <a:avLst/>
          </a:prstGeom>
        </p:spPr>
      </p:pic>
      <p:sp>
        <p:nvSpPr>
          <p:cNvPr id="2" name="Rectangle 1">
            <a:extLst>
              <a:ext uri="{FF2B5EF4-FFF2-40B4-BE49-F238E27FC236}">
                <a16:creationId xmlns:a16="http://schemas.microsoft.com/office/drawing/2014/main" id="{9F681E04-C80F-5A7E-E019-7AF550E20EF9}"/>
              </a:ext>
            </a:extLst>
          </p:cNvPr>
          <p:cNvSpPr/>
          <p:nvPr/>
        </p:nvSpPr>
        <p:spPr>
          <a:xfrm>
            <a:off x="0" y="1836140"/>
            <a:ext cx="6534912" cy="1370356"/>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b="1" dirty="0">
                <a:solidFill>
                  <a:srgbClr val="262626"/>
                </a:solidFill>
              </a:rPr>
              <a:t>Must Have:</a:t>
            </a:r>
          </a:p>
          <a:p>
            <a:pPr marL="285750" indent="-285750">
              <a:buFont typeface="Arial" panose="020B0604020202020204" pitchFamily="34" charset="0"/>
              <a:buChar char="•"/>
            </a:pPr>
            <a:r>
              <a:rPr lang="en-GB" sz="1600" dirty="0">
                <a:solidFill>
                  <a:srgbClr val="262626"/>
                </a:solidFill>
              </a:rPr>
              <a:t>Variety of technical prototypes, with unique input and output methods</a:t>
            </a:r>
          </a:p>
          <a:p>
            <a:pPr marL="285750" indent="-285750">
              <a:buFont typeface="Arial" panose="020B0604020202020204" pitchFamily="34" charset="0"/>
              <a:buChar char="•"/>
            </a:pPr>
            <a:r>
              <a:rPr lang="en-GB" sz="1600" dirty="0">
                <a:solidFill>
                  <a:srgbClr val="262626"/>
                </a:solidFill>
              </a:rPr>
              <a:t>Evaluation comparing new and old controllers and their usability and enjoyment factor</a:t>
            </a:r>
          </a:p>
        </p:txBody>
      </p:sp>
      <p:sp>
        <p:nvSpPr>
          <p:cNvPr id="11" name="Rectangle 10">
            <a:extLst>
              <a:ext uri="{FF2B5EF4-FFF2-40B4-BE49-F238E27FC236}">
                <a16:creationId xmlns:a16="http://schemas.microsoft.com/office/drawing/2014/main" id="{C6102470-092D-4478-89A2-2FC6F6B5D94D}"/>
              </a:ext>
            </a:extLst>
          </p:cNvPr>
          <p:cNvSpPr/>
          <p:nvPr/>
        </p:nvSpPr>
        <p:spPr>
          <a:xfrm>
            <a:off x="0" y="3206496"/>
            <a:ext cx="7260336" cy="1370356"/>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b="1" dirty="0">
                <a:solidFill>
                  <a:srgbClr val="262626"/>
                </a:solidFill>
              </a:rPr>
              <a:t>Should Have:</a:t>
            </a:r>
          </a:p>
          <a:p>
            <a:pPr marL="285750" indent="-285750">
              <a:buFont typeface="Arial" panose="020B0604020202020204" pitchFamily="34" charset="0"/>
              <a:buChar char="•"/>
            </a:pPr>
            <a:r>
              <a:rPr lang="en-US" sz="1600" dirty="0">
                <a:solidFill>
                  <a:srgbClr val="262626"/>
                </a:solidFill>
              </a:rPr>
              <a:t>Tech demos to go with the controllers that don’t have to be polished however get the point across for how to play the game</a:t>
            </a:r>
          </a:p>
          <a:p>
            <a:pPr marL="285750" indent="-285750">
              <a:buFont typeface="Arial" panose="020B0604020202020204" pitchFamily="34" charset="0"/>
              <a:buChar char="•"/>
            </a:pPr>
            <a:r>
              <a:rPr lang="en-US" sz="1600" dirty="0">
                <a:solidFill>
                  <a:srgbClr val="262626"/>
                </a:solidFill>
              </a:rPr>
              <a:t>Easily swappable controllers, plug and play would be ideal</a:t>
            </a:r>
          </a:p>
          <a:p>
            <a:pPr marL="285750" indent="-285750">
              <a:buFont typeface="Arial" panose="020B0604020202020204" pitchFamily="34" charset="0"/>
              <a:buChar char="•"/>
            </a:pPr>
            <a:r>
              <a:rPr lang="en-US" sz="1600" dirty="0">
                <a:solidFill>
                  <a:srgbClr val="262626"/>
                </a:solidFill>
              </a:rPr>
              <a:t>Interfacing that means the controllers are not necessary for a game</a:t>
            </a:r>
          </a:p>
        </p:txBody>
      </p:sp>
      <p:sp>
        <p:nvSpPr>
          <p:cNvPr id="12" name="Rectangle 11">
            <a:extLst>
              <a:ext uri="{FF2B5EF4-FFF2-40B4-BE49-F238E27FC236}">
                <a16:creationId xmlns:a16="http://schemas.microsoft.com/office/drawing/2014/main" id="{28008F82-F91C-D782-48CD-0846B0AFC9CC}"/>
              </a:ext>
            </a:extLst>
          </p:cNvPr>
          <p:cNvSpPr/>
          <p:nvPr/>
        </p:nvSpPr>
        <p:spPr>
          <a:xfrm>
            <a:off x="0" y="4576852"/>
            <a:ext cx="7985760" cy="1370356"/>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b="1" dirty="0">
                <a:solidFill>
                  <a:srgbClr val="262626"/>
                </a:solidFill>
              </a:rPr>
              <a:t>Could Have:</a:t>
            </a:r>
          </a:p>
          <a:p>
            <a:pPr marL="285750" indent="-285750">
              <a:buFont typeface="Arial" panose="020B0604020202020204" pitchFamily="34" charset="0"/>
              <a:buChar char="•"/>
            </a:pPr>
            <a:r>
              <a:rPr lang="en-US" sz="1600" dirty="0">
                <a:solidFill>
                  <a:srgbClr val="262626"/>
                </a:solidFill>
              </a:rPr>
              <a:t>Polished games</a:t>
            </a:r>
          </a:p>
          <a:p>
            <a:pPr marL="285750" indent="-285750">
              <a:buFont typeface="Arial" panose="020B0604020202020204" pitchFamily="34" charset="0"/>
              <a:buChar char="•"/>
            </a:pPr>
            <a:r>
              <a:rPr lang="en-US" sz="1600" dirty="0">
                <a:solidFill>
                  <a:srgbClr val="262626"/>
                </a:solidFill>
              </a:rPr>
              <a:t>Available libraries and plans to create the controllers </a:t>
            </a:r>
            <a:r>
              <a:rPr lang="en-US" sz="1600" dirty="0" err="1">
                <a:solidFill>
                  <a:srgbClr val="262626"/>
                </a:solidFill>
              </a:rPr>
              <a:t>i</a:t>
            </a:r>
            <a:r>
              <a:rPr lang="en-US" sz="1600" dirty="0">
                <a:solidFill>
                  <a:srgbClr val="262626"/>
                </a:solidFill>
              </a:rPr>
              <a:t> make</a:t>
            </a:r>
          </a:p>
          <a:p>
            <a:pPr marL="285750" indent="-285750">
              <a:buFont typeface="Arial" panose="020B0604020202020204" pitchFamily="34" charset="0"/>
              <a:buChar char="•"/>
            </a:pPr>
            <a:r>
              <a:rPr lang="en-US" sz="1600" dirty="0">
                <a:solidFill>
                  <a:srgbClr val="262626"/>
                </a:solidFill>
              </a:rPr>
              <a:t>Mock-up for a selling plan</a:t>
            </a:r>
          </a:p>
          <a:p>
            <a:pPr marL="285750" indent="-285750">
              <a:buFont typeface="Arial" panose="020B0604020202020204" pitchFamily="34" charset="0"/>
              <a:buChar char="•"/>
            </a:pPr>
            <a:r>
              <a:rPr lang="en-US" sz="1600" dirty="0">
                <a:solidFill>
                  <a:srgbClr val="262626"/>
                </a:solidFill>
              </a:rPr>
              <a:t>Marketing for GradEX</a:t>
            </a:r>
          </a:p>
          <a:p>
            <a:endParaRPr lang="en-GB" b="1" dirty="0">
              <a:solidFill>
                <a:srgbClr val="262626"/>
              </a:solidFill>
            </a:endParaRPr>
          </a:p>
        </p:txBody>
      </p:sp>
      <p:sp>
        <p:nvSpPr>
          <p:cNvPr id="17" name="Rectangle 16">
            <a:extLst>
              <a:ext uri="{FF2B5EF4-FFF2-40B4-BE49-F238E27FC236}">
                <a16:creationId xmlns:a16="http://schemas.microsoft.com/office/drawing/2014/main" id="{C0CC387B-6610-2783-154B-BC5324F88397}"/>
              </a:ext>
            </a:extLst>
          </p:cNvPr>
          <p:cNvSpPr/>
          <p:nvPr/>
        </p:nvSpPr>
        <p:spPr>
          <a:xfrm>
            <a:off x="8327136" y="1836140"/>
            <a:ext cx="3864864" cy="1370356"/>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b="1" dirty="0">
                <a:solidFill>
                  <a:srgbClr val="262626"/>
                </a:solidFill>
              </a:rPr>
              <a:t>Will Not Have:</a:t>
            </a:r>
          </a:p>
          <a:p>
            <a:pPr marL="285750" indent="-285750">
              <a:buFont typeface="Arial" panose="020B0604020202020204" pitchFamily="34" charset="0"/>
              <a:buChar char="•"/>
            </a:pPr>
            <a:r>
              <a:rPr lang="en-US" sz="1600" dirty="0">
                <a:solidFill>
                  <a:srgbClr val="262626"/>
                </a:solidFill>
              </a:rPr>
              <a:t>Art considerations</a:t>
            </a:r>
          </a:p>
          <a:p>
            <a:pPr marL="285750" indent="-285750">
              <a:buFont typeface="Arial" panose="020B0604020202020204" pitchFamily="34" charset="0"/>
              <a:buChar char="•"/>
            </a:pPr>
            <a:r>
              <a:rPr lang="en-US" sz="1600" dirty="0">
                <a:solidFill>
                  <a:srgbClr val="262626"/>
                </a:solidFill>
              </a:rPr>
              <a:t>Multiplayer support</a:t>
            </a:r>
          </a:p>
          <a:p>
            <a:pPr marL="285750" indent="-285750">
              <a:buFont typeface="Arial" panose="020B0604020202020204" pitchFamily="34" charset="0"/>
              <a:buChar char="•"/>
            </a:pPr>
            <a:endParaRPr lang="en-GB" sz="1600" b="1" dirty="0">
              <a:solidFill>
                <a:srgbClr val="262626"/>
              </a:solidFill>
            </a:endParaRPr>
          </a:p>
        </p:txBody>
      </p:sp>
      <p:sp>
        <p:nvSpPr>
          <p:cNvPr id="19" name="Rectangle 18">
            <a:extLst>
              <a:ext uri="{FF2B5EF4-FFF2-40B4-BE49-F238E27FC236}">
                <a16:creationId xmlns:a16="http://schemas.microsoft.com/office/drawing/2014/main" id="{1D7110B5-1E78-1DC6-6209-61B1A7425081}"/>
              </a:ext>
            </a:extLst>
          </p:cNvPr>
          <p:cNvSpPr/>
          <p:nvPr/>
        </p:nvSpPr>
        <p:spPr>
          <a:xfrm>
            <a:off x="9052560" y="3206496"/>
            <a:ext cx="3139440" cy="1370356"/>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b="1" dirty="0">
                <a:solidFill>
                  <a:srgbClr val="262626"/>
                </a:solidFill>
              </a:rPr>
              <a:t>Main Deliverable:</a:t>
            </a:r>
          </a:p>
          <a:p>
            <a:r>
              <a:rPr lang="en-GB" sz="1600" dirty="0">
                <a:solidFill>
                  <a:srgbClr val="262626"/>
                </a:solidFill>
              </a:rPr>
              <a:t>A project consisting of a few small tech demos, with accompanying experimental control systems.</a:t>
            </a:r>
          </a:p>
        </p:txBody>
      </p:sp>
      <p:sp>
        <p:nvSpPr>
          <p:cNvPr id="22" name="Rectangle: Diagonal Corners Snipped 21">
            <a:extLst>
              <a:ext uri="{FF2B5EF4-FFF2-40B4-BE49-F238E27FC236}">
                <a16:creationId xmlns:a16="http://schemas.microsoft.com/office/drawing/2014/main" id="{B40B9F18-B376-6DEE-25A6-8527801B8934}"/>
              </a:ext>
            </a:extLst>
          </p:cNvPr>
          <p:cNvSpPr/>
          <p:nvPr/>
        </p:nvSpPr>
        <p:spPr>
          <a:xfrm>
            <a:off x="10506075" y="200377"/>
            <a:ext cx="1473200" cy="945251"/>
          </a:xfrm>
          <a:prstGeom prst="snip2Diag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62626"/>
                </a:solidFill>
              </a:rPr>
              <a:t>6</a:t>
            </a:r>
          </a:p>
        </p:txBody>
      </p:sp>
    </p:spTree>
    <p:extLst>
      <p:ext uri="{BB962C8B-B14F-4D97-AF65-F5344CB8AC3E}">
        <p14:creationId xmlns:p14="http://schemas.microsoft.com/office/powerpoint/2010/main" val="4174539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AC9A3162-3B0B-FFC4-E4BB-5081F9E19E25}"/>
              </a:ext>
            </a:extLst>
          </p:cNvPr>
          <p:cNvCxnSpPr/>
          <p:nvPr/>
        </p:nvCxnSpPr>
        <p:spPr>
          <a:xfrm>
            <a:off x="0" y="2192620"/>
            <a:ext cx="9268690" cy="13855"/>
          </a:xfrm>
          <a:prstGeom prst="straightConnector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F419EF54-014F-051C-5DDE-9FD86D380283}"/>
              </a:ext>
            </a:extLst>
          </p:cNvPr>
          <p:cNvSpPr txBox="1">
            <a:spLocks/>
          </p:cNvSpPr>
          <p:nvPr/>
        </p:nvSpPr>
        <p:spPr>
          <a:xfrm>
            <a:off x="314420" y="2359152"/>
            <a:ext cx="11563160" cy="431195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400" b="1" kern="1200">
                <a:solidFill>
                  <a:schemeClr val="tx1"/>
                </a:solidFill>
                <a:latin typeface="+mj-lt"/>
                <a:ea typeface="+mj-ea"/>
                <a:cs typeface="+mj-cs"/>
              </a:defRPr>
            </a:lvl1pPr>
          </a:lstStyle>
          <a:p>
            <a:r>
              <a:rPr lang="en-GB" sz="2400" b="1" dirty="0"/>
              <a:t>Main Deliverable:</a:t>
            </a:r>
          </a:p>
          <a:p>
            <a:endParaRPr lang="en-GB" sz="2400" b="1" dirty="0"/>
          </a:p>
          <a:p>
            <a:pPr marL="0" indent="0" algn="l" rtl="0" eaLnBrk="1" latinLnBrk="0" hangingPunct="1">
              <a:spcBef>
                <a:spcPts val="0"/>
              </a:spcBef>
              <a:spcAft>
                <a:spcPts val="0"/>
              </a:spcAft>
            </a:pPr>
            <a:r>
              <a:rPr lang="en-GB" sz="2400" kern="1200" dirty="0">
                <a:effectLst/>
                <a:latin typeface="Aptos" panose="020B0004020202020204" pitchFamily="34" charset="0"/>
                <a:ea typeface="+mn-ea"/>
                <a:cs typeface="+mn-cs"/>
              </a:rPr>
              <a:t>The goal of this project is to create a series of technical demos showcasing different input and output methods; </a:t>
            </a:r>
          </a:p>
          <a:p>
            <a:pPr marL="0" indent="0" algn="l" rtl="0" eaLnBrk="1" latinLnBrk="0" hangingPunct="1">
              <a:spcBef>
                <a:spcPts val="0"/>
              </a:spcBef>
              <a:spcAft>
                <a:spcPts val="0"/>
              </a:spcAft>
            </a:pPr>
            <a:endParaRPr lang="en-GB" sz="2400" dirty="0">
              <a:latin typeface="Aptos" panose="020B0004020202020204" pitchFamily="34" charset="0"/>
              <a:ea typeface="+mn-ea"/>
              <a:cs typeface="+mn-cs"/>
            </a:endParaRPr>
          </a:p>
          <a:p>
            <a:pPr marL="0" indent="0" algn="l" rtl="0" eaLnBrk="1" latinLnBrk="0" hangingPunct="1">
              <a:spcBef>
                <a:spcPts val="0"/>
              </a:spcBef>
              <a:spcAft>
                <a:spcPts val="0"/>
              </a:spcAft>
            </a:pPr>
            <a:endParaRPr lang="en-GB" sz="2400" dirty="0">
              <a:latin typeface="Aptos" panose="020B0004020202020204" pitchFamily="34" charset="0"/>
              <a:ea typeface="+mn-ea"/>
              <a:cs typeface="+mn-cs"/>
            </a:endParaRPr>
          </a:p>
          <a:p>
            <a:pPr marL="0" indent="0" algn="l" rtl="0" eaLnBrk="1" latinLnBrk="0" hangingPunct="1">
              <a:spcBef>
                <a:spcPts val="0"/>
              </a:spcBef>
              <a:spcAft>
                <a:spcPts val="0"/>
              </a:spcAft>
            </a:pPr>
            <a:r>
              <a:rPr lang="en-GB" sz="2400" dirty="0">
                <a:effectLst/>
                <a:ea typeface="+mn-ea"/>
                <a:cs typeface="+mn-cs"/>
              </a:rPr>
              <a:t>The Reason:</a:t>
            </a:r>
          </a:p>
          <a:p>
            <a:pPr marL="0" indent="0" algn="l" rtl="0" eaLnBrk="1" latinLnBrk="0" hangingPunct="1">
              <a:spcBef>
                <a:spcPts val="0"/>
              </a:spcBef>
              <a:spcAft>
                <a:spcPts val="0"/>
              </a:spcAft>
            </a:pPr>
            <a:endParaRPr lang="en-GB" sz="2400" dirty="0">
              <a:effectLst/>
              <a:ea typeface="+mn-ea"/>
              <a:cs typeface="+mn-cs"/>
            </a:endParaRPr>
          </a:p>
          <a:p>
            <a:pPr marL="0" indent="0" algn="l" rtl="0" eaLnBrk="1" latinLnBrk="0" hangingPunct="1">
              <a:spcBef>
                <a:spcPts val="0"/>
              </a:spcBef>
              <a:spcAft>
                <a:spcPts val="0"/>
              </a:spcAft>
            </a:pPr>
            <a:r>
              <a:rPr lang="en-GB" sz="2400" kern="1200" dirty="0">
                <a:effectLst/>
                <a:latin typeface="Aptos" panose="020B0004020202020204" pitchFamily="34" charset="0"/>
                <a:ea typeface="+mn-ea"/>
                <a:cs typeface="+mn-cs"/>
              </a:rPr>
              <a:t>Testing their feasibility in game development with the </a:t>
            </a:r>
            <a:r>
              <a:rPr lang="en-GB" sz="2400" dirty="0">
                <a:latin typeface="Aptos" panose="020B0004020202020204" pitchFamily="34" charset="0"/>
                <a:ea typeface="+mn-ea"/>
                <a:cs typeface="+mn-cs"/>
              </a:rPr>
              <a:t>possibility of </a:t>
            </a:r>
            <a:r>
              <a:rPr lang="en-GB" sz="2400" kern="1200" dirty="0">
                <a:effectLst/>
                <a:latin typeface="Aptos" panose="020B0004020202020204" pitchFamily="34" charset="0"/>
                <a:ea typeface="+mn-ea"/>
                <a:cs typeface="+mn-cs"/>
              </a:rPr>
              <a:t>expanding the ways a player can interact with the game and hopefully how the game interacts with the player.</a:t>
            </a:r>
            <a:endParaRPr lang="en-GB" sz="2400" dirty="0">
              <a:effectLst/>
            </a:endParaRPr>
          </a:p>
        </p:txBody>
      </p:sp>
      <p:sp>
        <p:nvSpPr>
          <p:cNvPr id="15" name="Title 1">
            <a:extLst>
              <a:ext uri="{FF2B5EF4-FFF2-40B4-BE49-F238E27FC236}">
                <a16:creationId xmlns:a16="http://schemas.microsoft.com/office/drawing/2014/main" id="{92AA0EAE-AA55-01E4-8C3C-1E381D7B41E9}"/>
              </a:ext>
            </a:extLst>
          </p:cNvPr>
          <p:cNvSpPr>
            <a:spLocks noGrp="1"/>
          </p:cNvSpPr>
          <p:nvPr>
            <p:ph type="ctrTitle"/>
          </p:nvPr>
        </p:nvSpPr>
        <p:spPr>
          <a:xfrm>
            <a:off x="314420" y="-1104140"/>
            <a:ext cx="11877580" cy="3559859"/>
          </a:xfrm>
        </p:spPr>
        <p:txBody>
          <a:bodyPr/>
          <a:lstStyle/>
          <a:p>
            <a:r>
              <a:rPr dirty="0"/>
              <a:t>Project Pitch:</a:t>
            </a:r>
            <a:r>
              <a:rPr lang="en-US" dirty="0"/>
              <a:t> </a:t>
            </a:r>
            <a:br>
              <a:rPr lang="en-US" dirty="0"/>
            </a:br>
            <a:br>
              <a:rPr lang="en-US" dirty="0"/>
            </a:br>
            <a:r>
              <a:rPr lang="en-GB" dirty="0"/>
              <a:t>Beyond Buttons: Rethinking Control</a:t>
            </a:r>
            <a:endParaRPr lang="en-US" dirty="0"/>
          </a:p>
        </p:txBody>
      </p:sp>
    </p:spTree>
    <p:extLst>
      <p:ext uri="{BB962C8B-B14F-4D97-AF65-F5344CB8AC3E}">
        <p14:creationId xmlns:p14="http://schemas.microsoft.com/office/powerpoint/2010/main" val="385201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9" name="Rectangle: Single Corner Snipped 38">
            <a:extLst>
              <a:ext uri="{FF2B5EF4-FFF2-40B4-BE49-F238E27FC236}">
                <a16:creationId xmlns:a16="http://schemas.microsoft.com/office/drawing/2014/main" id="{381A2B06-1E21-5D3F-E216-EEB66744678D}"/>
              </a:ext>
            </a:extLst>
          </p:cNvPr>
          <p:cNvSpPr/>
          <p:nvPr/>
        </p:nvSpPr>
        <p:spPr>
          <a:xfrm>
            <a:off x="4686320" y="3429000"/>
            <a:ext cx="4686320" cy="2575558"/>
          </a:xfrm>
          <a:prstGeom prst="snip1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GB" sz="2400" b="1" dirty="0">
                <a:solidFill>
                  <a:srgbClr val="262626"/>
                </a:solidFill>
              </a:rPr>
              <a:t>Current Control Systems</a:t>
            </a:r>
          </a:p>
          <a:p>
            <a:pPr marL="285750" indent="-285750" algn="ctr">
              <a:buFont typeface="Arial" panose="020B0604020202020204" pitchFamily="34" charset="0"/>
              <a:buChar char="•"/>
            </a:pPr>
            <a:r>
              <a:rPr lang="en-GB" sz="2400" b="1" dirty="0">
                <a:solidFill>
                  <a:srgbClr val="262626"/>
                </a:solidFill>
              </a:rPr>
              <a:t>Diversifying the Game Space</a:t>
            </a:r>
          </a:p>
          <a:p>
            <a:pPr marL="285750" indent="-285750" algn="ctr">
              <a:buFont typeface="Arial" panose="020B0604020202020204" pitchFamily="34" charset="0"/>
              <a:buChar char="•"/>
            </a:pPr>
            <a:r>
              <a:rPr lang="en-GB" sz="2400" b="1" dirty="0">
                <a:solidFill>
                  <a:srgbClr val="262626"/>
                </a:solidFill>
              </a:rPr>
              <a:t>Nostalgia with Older Controllers</a:t>
            </a:r>
          </a:p>
        </p:txBody>
      </p:sp>
      <p:sp>
        <p:nvSpPr>
          <p:cNvPr id="5" name="Rectangle: Diagonal Corners Snipped 4">
            <a:extLst>
              <a:ext uri="{FF2B5EF4-FFF2-40B4-BE49-F238E27FC236}">
                <a16:creationId xmlns:a16="http://schemas.microsoft.com/office/drawing/2014/main" id="{F56078D9-A6B0-4731-FB5A-A7725954A51D}"/>
              </a:ext>
            </a:extLst>
          </p:cNvPr>
          <p:cNvSpPr/>
          <p:nvPr/>
        </p:nvSpPr>
        <p:spPr>
          <a:xfrm>
            <a:off x="10506075" y="200377"/>
            <a:ext cx="1473200" cy="945251"/>
          </a:xfrm>
          <a:prstGeom prst="snip2Diag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62626"/>
                </a:solidFill>
              </a:rPr>
              <a:t>1.1</a:t>
            </a:r>
          </a:p>
        </p:txBody>
      </p:sp>
      <p:pic>
        <p:nvPicPr>
          <p:cNvPr id="11" name="Graphic 10" descr="Game controller with solid fill">
            <a:extLst>
              <a:ext uri="{FF2B5EF4-FFF2-40B4-BE49-F238E27FC236}">
                <a16:creationId xmlns:a16="http://schemas.microsoft.com/office/drawing/2014/main" id="{17E0F86A-9F0F-1ED6-29D4-71315A7B6B8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474037" y="5230091"/>
            <a:ext cx="1219200" cy="1219200"/>
          </a:xfrm>
          <a:prstGeom prst="rect">
            <a:avLst/>
          </a:prstGeom>
        </p:spPr>
      </p:pic>
      <p:sp>
        <p:nvSpPr>
          <p:cNvPr id="12" name="Title 1">
            <a:extLst>
              <a:ext uri="{FF2B5EF4-FFF2-40B4-BE49-F238E27FC236}">
                <a16:creationId xmlns:a16="http://schemas.microsoft.com/office/drawing/2014/main" id="{BE475A4C-8A9B-CC20-C2F9-DA9E024BA898}"/>
              </a:ext>
            </a:extLst>
          </p:cNvPr>
          <p:cNvSpPr txBox="1">
            <a:spLocks/>
          </p:cNvSpPr>
          <p:nvPr/>
        </p:nvSpPr>
        <p:spPr>
          <a:xfrm>
            <a:off x="250674" y="304062"/>
            <a:ext cx="4686320" cy="18612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t>The Problem with Current Control</a:t>
            </a:r>
          </a:p>
        </p:txBody>
      </p:sp>
      <p:sp>
        <p:nvSpPr>
          <p:cNvPr id="8" name="Rectangle: Single Corner Snipped 7">
            <a:extLst>
              <a:ext uri="{FF2B5EF4-FFF2-40B4-BE49-F238E27FC236}">
                <a16:creationId xmlns:a16="http://schemas.microsoft.com/office/drawing/2014/main" id="{66F93F81-FD33-C881-260E-25501FE19F2C}"/>
              </a:ext>
            </a:extLst>
          </p:cNvPr>
          <p:cNvSpPr/>
          <p:nvPr/>
        </p:nvSpPr>
        <p:spPr>
          <a:xfrm>
            <a:off x="0" y="2165324"/>
            <a:ext cx="4686320" cy="738124"/>
          </a:xfrm>
          <a:prstGeom prst="snip1Rect">
            <a:avLst>
              <a:gd name="adj" fmla="val 36786"/>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262626"/>
                </a:solidFill>
              </a:rPr>
              <a:t>CURRENT DESIGN SYSTEMS</a:t>
            </a:r>
          </a:p>
        </p:txBody>
      </p:sp>
      <p:grpSp>
        <p:nvGrpSpPr>
          <p:cNvPr id="37" name="Group 36">
            <a:extLst>
              <a:ext uri="{FF2B5EF4-FFF2-40B4-BE49-F238E27FC236}">
                <a16:creationId xmlns:a16="http://schemas.microsoft.com/office/drawing/2014/main" id="{BD47E0C9-BC8E-87EA-AD63-BFE8C56D45CB}"/>
              </a:ext>
            </a:extLst>
          </p:cNvPr>
          <p:cNvGrpSpPr/>
          <p:nvPr/>
        </p:nvGrpSpPr>
        <p:grpSpPr>
          <a:xfrm>
            <a:off x="0" y="3133344"/>
            <a:ext cx="4686320" cy="2871215"/>
            <a:chOff x="0" y="3986784"/>
            <a:chExt cx="4686320" cy="2871215"/>
          </a:xfrm>
        </p:grpSpPr>
        <p:sp>
          <p:nvSpPr>
            <p:cNvPr id="35" name="Rectangle: Single Corner Snipped 34">
              <a:extLst>
                <a:ext uri="{FF2B5EF4-FFF2-40B4-BE49-F238E27FC236}">
                  <a16:creationId xmlns:a16="http://schemas.microsoft.com/office/drawing/2014/main" id="{C9C3443D-D1D1-770B-A640-8E908226F070}"/>
                </a:ext>
              </a:extLst>
            </p:cNvPr>
            <p:cNvSpPr/>
            <p:nvPr/>
          </p:nvSpPr>
          <p:spPr>
            <a:xfrm>
              <a:off x="0" y="3986784"/>
              <a:ext cx="4686320" cy="2871215"/>
            </a:xfrm>
            <a:prstGeom prst="snip1Rect">
              <a:avLst>
                <a:gd name="adj" fmla="val 10041"/>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262626"/>
                </a:solidFill>
              </a:endParaRPr>
            </a:p>
          </p:txBody>
        </p:sp>
        <p:sp>
          <p:nvSpPr>
            <p:cNvPr id="36" name="Rectangle: Single Corner Snipped 35">
              <a:extLst>
                <a:ext uri="{FF2B5EF4-FFF2-40B4-BE49-F238E27FC236}">
                  <a16:creationId xmlns:a16="http://schemas.microsoft.com/office/drawing/2014/main" id="{5604234B-5348-3CE7-6BE5-613A7349A999}"/>
                </a:ext>
              </a:extLst>
            </p:cNvPr>
            <p:cNvSpPr/>
            <p:nvPr/>
          </p:nvSpPr>
          <p:spPr>
            <a:xfrm>
              <a:off x="104775" y="4133088"/>
              <a:ext cx="4476770" cy="2617116"/>
            </a:xfrm>
            <a:prstGeom prst="snip1Rect">
              <a:avLst>
                <a:gd name="adj" fmla="val 10041"/>
              </a:avLst>
            </a:prstGeom>
            <a:blipFill>
              <a:blip r:embed="rId5"/>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262626"/>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9" name="Rectangle: Single Corner Snipped 38">
            <a:extLst>
              <a:ext uri="{FF2B5EF4-FFF2-40B4-BE49-F238E27FC236}">
                <a16:creationId xmlns:a16="http://schemas.microsoft.com/office/drawing/2014/main" id="{381A2B06-1E21-5D3F-E216-EEB66744678D}"/>
              </a:ext>
            </a:extLst>
          </p:cNvPr>
          <p:cNvSpPr/>
          <p:nvPr/>
        </p:nvSpPr>
        <p:spPr>
          <a:xfrm>
            <a:off x="4686320" y="3429000"/>
            <a:ext cx="4686320" cy="2575558"/>
          </a:xfrm>
          <a:prstGeom prst="snip1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GB" sz="2400" b="1" dirty="0">
                <a:solidFill>
                  <a:srgbClr val="262626"/>
                </a:solidFill>
              </a:rPr>
              <a:t>Altered reality</a:t>
            </a:r>
          </a:p>
          <a:p>
            <a:pPr marL="285750" indent="-285750" algn="ctr">
              <a:buFont typeface="Arial" panose="020B0604020202020204" pitchFamily="34" charset="0"/>
              <a:buChar char="•"/>
            </a:pPr>
            <a:r>
              <a:rPr lang="en-GB" sz="2400" b="1" dirty="0">
                <a:solidFill>
                  <a:srgbClr val="262626"/>
                </a:solidFill>
              </a:rPr>
              <a:t>NFC</a:t>
            </a:r>
          </a:p>
          <a:p>
            <a:pPr marL="285750" indent="-285750" algn="ctr">
              <a:buFont typeface="Arial" panose="020B0604020202020204" pitchFamily="34" charset="0"/>
              <a:buChar char="•"/>
            </a:pPr>
            <a:r>
              <a:rPr lang="en-GB" sz="2400" b="1" dirty="0">
                <a:solidFill>
                  <a:srgbClr val="262626"/>
                </a:solidFill>
              </a:rPr>
              <a:t>Motion control</a:t>
            </a:r>
          </a:p>
          <a:p>
            <a:pPr marL="285750" indent="-285750" algn="ctr">
              <a:buFont typeface="Arial" panose="020B0604020202020204" pitchFamily="34" charset="0"/>
              <a:buChar char="•"/>
            </a:pPr>
            <a:r>
              <a:rPr lang="en-GB" sz="2400" b="1" dirty="0">
                <a:solidFill>
                  <a:srgbClr val="262626"/>
                </a:solidFill>
              </a:rPr>
              <a:t>Specialist control</a:t>
            </a:r>
          </a:p>
        </p:txBody>
      </p:sp>
      <p:sp>
        <p:nvSpPr>
          <p:cNvPr id="5" name="Rectangle: Diagonal Corners Snipped 4">
            <a:extLst>
              <a:ext uri="{FF2B5EF4-FFF2-40B4-BE49-F238E27FC236}">
                <a16:creationId xmlns:a16="http://schemas.microsoft.com/office/drawing/2014/main" id="{F56078D9-A6B0-4731-FB5A-A7725954A51D}"/>
              </a:ext>
            </a:extLst>
          </p:cNvPr>
          <p:cNvSpPr/>
          <p:nvPr/>
        </p:nvSpPr>
        <p:spPr>
          <a:xfrm>
            <a:off x="10506075" y="200377"/>
            <a:ext cx="1473200" cy="945251"/>
          </a:xfrm>
          <a:prstGeom prst="snip2Diag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62626"/>
                </a:solidFill>
              </a:rPr>
              <a:t>1.2</a:t>
            </a:r>
          </a:p>
        </p:txBody>
      </p:sp>
      <p:pic>
        <p:nvPicPr>
          <p:cNvPr id="11" name="Graphic 10" descr="Game controller with solid fill">
            <a:extLst>
              <a:ext uri="{FF2B5EF4-FFF2-40B4-BE49-F238E27FC236}">
                <a16:creationId xmlns:a16="http://schemas.microsoft.com/office/drawing/2014/main" id="{17E0F86A-9F0F-1ED6-29D4-71315A7B6B8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474037" y="5230091"/>
            <a:ext cx="1219200" cy="1219200"/>
          </a:xfrm>
          <a:prstGeom prst="rect">
            <a:avLst/>
          </a:prstGeom>
        </p:spPr>
      </p:pic>
      <p:sp>
        <p:nvSpPr>
          <p:cNvPr id="12" name="Title 1">
            <a:extLst>
              <a:ext uri="{FF2B5EF4-FFF2-40B4-BE49-F238E27FC236}">
                <a16:creationId xmlns:a16="http://schemas.microsoft.com/office/drawing/2014/main" id="{BE475A4C-8A9B-CC20-C2F9-DA9E024BA898}"/>
              </a:ext>
            </a:extLst>
          </p:cNvPr>
          <p:cNvSpPr txBox="1">
            <a:spLocks/>
          </p:cNvSpPr>
          <p:nvPr/>
        </p:nvSpPr>
        <p:spPr>
          <a:xfrm>
            <a:off x="250674" y="304062"/>
            <a:ext cx="4686320" cy="18612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t>The Problem with Current Control</a:t>
            </a:r>
          </a:p>
        </p:txBody>
      </p:sp>
      <p:sp>
        <p:nvSpPr>
          <p:cNvPr id="8" name="Rectangle: Single Corner Snipped 7">
            <a:extLst>
              <a:ext uri="{FF2B5EF4-FFF2-40B4-BE49-F238E27FC236}">
                <a16:creationId xmlns:a16="http://schemas.microsoft.com/office/drawing/2014/main" id="{66F93F81-FD33-C881-260E-25501FE19F2C}"/>
              </a:ext>
            </a:extLst>
          </p:cNvPr>
          <p:cNvSpPr/>
          <p:nvPr/>
        </p:nvSpPr>
        <p:spPr>
          <a:xfrm>
            <a:off x="0" y="2165324"/>
            <a:ext cx="4686320" cy="738124"/>
          </a:xfrm>
          <a:prstGeom prst="snip1Rect">
            <a:avLst>
              <a:gd name="adj" fmla="val 36786"/>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262626"/>
                </a:solidFill>
              </a:rPr>
              <a:t>RECENT INNOVATION</a:t>
            </a:r>
          </a:p>
        </p:txBody>
      </p:sp>
      <p:grpSp>
        <p:nvGrpSpPr>
          <p:cNvPr id="37" name="Group 36">
            <a:extLst>
              <a:ext uri="{FF2B5EF4-FFF2-40B4-BE49-F238E27FC236}">
                <a16:creationId xmlns:a16="http://schemas.microsoft.com/office/drawing/2014/main" id="{BD47E0C9-BC8E-87EA-AD63-BFE8C56D45CB}"/>
              </a:ext>
            </a:extLst>
          </p:cNvPr>
          <p:cNvGrpSpPr/>
          <p:nvPr/>
        </p:nvGrpSpPr>
        <p:grpSpPr>
          <a:xfrm>
            <a:off x="0" y="3133344"/>
            <a:ext cx="4686320" cy="2871215"/>
            <a:chOff x="0" y="3986784"/>
            <a:chExt cx="4686320" cy="2871215"/>
          </a:xfrm>
        </p:grpSpPr>
        <p:sp>
          <p:nvSpPr>
            <p:cNvPr id="35" name="Rectangle: Single Corner Snipped 34">
              <a:extLst>
                <a:ext uri="{FF2B5EF4-FFF2-40B4-BE49-F238E27FC236}">
                  <a16:creationId xmlns:a16="http://schemas.microsoft.com/office/drawing/2014/main" id="{C9C3443D-D1D1-770B-A640-8E908226F070}"/>
                </a:ext>
              </a:extLst>
            </p:cNvPr>
            <p:cNvSpPr/>
            <p:nvPr/>
          </p:nvSpPr>
          <p:spPr>
            <a:xfrm>
              <a:off x="0" y="3986784"/>
              <a:ext cx="4686320" cy="2871215"/>
            </a:xfrm>
            <a:prstGeom prst="snip1Rect">
              <a:avLst>
                <a:gd name="adj" fmla="val 10041"/>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262626"/>
                </a:solidFill>
              </a:endParaRPr>
            </a:p>
          </p:txBody>
        </p:sp>
        <p:sp>
          <p:nvSpPr>
            <p:cNvPr id="36" name="Rectangle: Single Corner Snipped 35">
              <a:extLst>
                <a:ext uri="{FF2B5EF4-FFF2-40B4-BE49-F238E27FC236}">
                  <a16:creationId xmlns:a16="http://schemas.microsoft.com/office/drawing/2014/main" id="{5604234B-5348-3CE7-6BE5-613A7349A999}"/>
                </a:ext>
              </a:extLst>
            </p:cNvPr>
            <p:cNvSpPr/>
            <p:nvPr/>
          </p:nvSpPr>
          <p:spPr>
            <a:xfrm>
              <a:off x="104775" y="4133088"/>
              <a:ext cx="4476770" cy="2617116"/>
            </a:xfrm>
            <a:prstGeom prst="snip1Rect">
              <a:avLst>
                <a:gd name="adj" fmla="val 10041"/>
              </a:avLst>
            </a:prstGeom>
            <a:blipFill>
              <a:blip r:embed="rId5"/>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262626"/>
                </a:solidFill>
              </a:endParaRPr>
            </a:p>
          </p:txBody>
        </p:sp>
      </p:grpSp>
    </p:spTree>
    <p:extLst>
      <p:ext uri="{BB962C8B-B14F-4D97-AF65-F5344CB8AC3E}">
        <p14:creationId xmlns:p14="http://schemas.microsoft.com/office/powerpoint/2010/main" val="279272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9" name="Rectangle: Single Corner Snipped 38">
            <a:extLst>
              <a:ext uri="{FF2B5EF4-FFF2-40B4-BE49-F238E27FC236}">
                <a16:creationId xmlns:a16="http://schemas.microsoft.com/office/drawing/2014/main" id="{381A2B06-1E21-5D3F-E216-EEB66744678D}"/>
              </a:ext>
            </a:extLst>
          </p:cNvPr>
          <p:cNvSpPr/>
          <p:nvPr/>
        </p:nvSpPr>
        <p:spPr>
          <a:xfrm>
            <a:off x="4686320" y="3429000"/>
            <a:ext cx="4686320" cy="2575558"/>
          </a:xfrm>
          <a:prstGeom prst="snip1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2400" b="1" dirty="0">
                <a:solidFill>
                  <a:srgbClr val="262626"/>
                </a:solidFill>
              </a:rPr>
              <a:t>Games feeling same-y</a:t>
            </a:r>
          </a:p>
          <a:p>
            <a:pPr marL="285750" indent="-285750" algn="ctr">
              <a:buFont typeface="Arial" panose="020B0604020202020204" pitchFamily="34" charset="0"/>
              <a:buChar char="•"/>
            </a:pPr>
            <a:r>
              <a:rPr lang="en-US" sz="2400" b="1" dirty="0">
                <a:solidFill>
                  <a:srgbClr val="262626"/>
                </a:solidFill>
              </a:rPr>
              <a:t>Breaking the norm</a:t>
            </a:r>
          </a:p>
          <a:p>
            <a:pPr marL="285750" indent="-285750" algn="ctr">
              <a:buFont typeface="Arial" panose="020B0604020202020204" pitchFamily="34" charset="0"/>
              <a:buChar char="•"/>
            </a:pPr>
            <a:r>
              <a:rPr lang="en-US" sz="2400" b="1" dirty="0">
                <a:solidFill>
                  <a:srgbClr val="262626"/>
                </a:solidFill>
              </a:rPr>
              <a:t>Immersion barriers</a:t>
            </a:r>
          </a:p>
          <a:p>
            <a:pPr marL="285750" indent="-285750" algn="ctr">
              <a:buFont typeface="Arial" panose="020B0604020202020204" pitchFamily="34" charset="0"/>
              <a:buChar char="•"/>
            </a:pPr>
            <a:r>
              <a:rPr lang="en-US" sz="2400" b="1" dirty="0">
                <a:solidFill>
                  <a:srgbClr val="262626"/>
                </a:solidFill>
              </a:rPr>
              <a:t>Disability Interaction</a:t>
            </a:r>
          </a:p>
        </p:txBody>
      </p:sp>
      <p:sp>
        <p:nvSpPr>
          <p:cNvPr id="5" name="Rectangle: Diagonal Corners Snipped 4">
            <a:extLst>
              <a:ext uri="{FF2B5EF4-FFF2-40B4-BE49-F238E27FC236}">
                <a16:creationId xmlns:a16="http://schemas.microsoft.com/office/drawing/2014/main" id="{F56078D9-A6B0-4731-FB5A-A7725954A51D}"/>
              </a:ext>
            </a:extLst>
          </p:cNvPr>
          <p:cNvSpPr/>
          <p:nvPr/>
        </p:nvSpPr>
        <p:spPr>
          <a:xfrm>
            <a:off x="10506075" y="200377"/>
            <a:ext cx="1473200" cy="945251"/>
          </a:xfrm>
          <a:prstGeom prst="snip2Diag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62626"/>
                </a:solidFill>
              </a:rPr>
              <a:t>1.3</a:t>
            </a:r>
          </a:p>
        </p:txBody>
      </p:sp>
      <p:pic>
        <p:nvPicPr>
          <p:cNvPr id="11" name="Graphic 10" descr="Game controller with solid fill">
            <a:extLst>
              <a:ext uri="{FF2B5EF4-FFF2-40B4-BE49-F238E27FC236}">
                <a16:creationId xmlns:a16="http://schemas.microsoft.com/office/drawing/2014/main" id="{17E0F86A-9F0F-1ED6-29D4-71315A7B6B8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474037" y="5230091"/>
            <a:ext cx="1219200" cy="1219200"/>
          </a:xfrm>
          <a:prstGeom prst="rect">
            <a:avLst/>
          </a:prstGeom>
        </p:spPr>
      </p:pic>
      <p:sp>
        <p:nvSpPr>
          <p:cNvPr id="12" name="Title 1">
            <a:extLst>
              <a:ext uri="{FF2B5EF4-FFF2-40B4-BE49-F238E27FC236}">
                <a16:creationId xmlns:a16="http://schemas.microsoft.com/office/drawing/2014/main" id="{BE475A4C-8A9B-CC20-C2F9-DA9E024BA898}"/>
              </a:ext>
            </a:extLst>
          </p:cNvPr>
          <p:cNvSpPr txBox="1">
            <a:spLocks/>
          </p:cNvSpPr>
          <p:nvPr/>
        </p:nvSpPr>
        <p:spPr>
          <a:xfrm>
            <a:off x="250674" y="304062"/>
            <a:ext cx="4686320" cy="18612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t>The Problem with Current Control</a:t>
            </a:r>
          </a:p>
        </p:txBody>
      </p:sp>
      <p:sp>
        <p:nvSpPr>
          <p:cNvPr id="8" name="Rectangle: Single Corner Snipped 7">
            <a:extLst>
              <a:ext uri="{FF2B5EF4-FFF2-40B4-BE49-F238E27FC236}">
                <a16:creationId xmlns:a16="http://schemas.microsoft.com/office/drawing/2014/main" id="{66F93F81-FD33-C881-260E-25501FE19F2C}"/>
              </a:ext>
            </a:extLst>
          </p:cNvPr>
          <p:cNvSpPr/>
          <p:nvPr/>
        </p:nvSpPr>
        <p:spPr>
          <a:xfrm>
            <a:off x="0" y="2165324"/>
            <a:ext cx="4686320" cy="738124"/>
          </a:xfrm>
          <a:prstGeom prst="snip1Rect">
            <a:avLst>
              <a:gd name="adj" fmla="val 36786"/>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262626"/>
                </a:solidFill>
              </a:rPr>
              <a:t>LACK OF DIVERSITY</a:t>
            </a:r>
          </a:p>
        </p:txBody>
      </p:sp>
      <p:grpSp>
        <p:nvGrpSpPr>
          <p:cNvPr id="37" name="Group 36">
            <a:extLst>
              <a:ext uri="{FF2B5EF4-FFF2-40B4-BE49-F238E27FC236}">
                <a16:creationId xmlns:a16="http://schemas.microsoft.com/office/drawing/2014/main" id="{BD47E0C9-BC8E-87EA-AD63-BFE8C56D45CB}"/>
              </a:ext>
            </a:extLst>
          </p:cNvPr>
          <p:cNvGrpSpPr/>
          <p:nvPr/>
        </p:nvGrpSpPr>
        <p:grpSpPr>
          <a:xfrm>
            <a:off x="0" y="3133344"/>
            <a:ext cx="4686320" cy="2871215"/>
            <a:chOff x="0" y="3986784"/>
            <a:chExt cx="4686320" cy="2871215"/>
          </a:xfrm>
        </p:grpSpPr>
        <p:sp>
          <p:nvSpPr>
            <p:cNvPr id="35" name="Rectangle: Single Corner Snipped 34">
              <a:extLst>
                <a:ext uri="{FF2B5EF4-FFF2-40B4-BE49-F238E27FC236}">
                  <a16:creationId xmlns:a16="http://schemas.microsoft.com/office/drawing/2014/main" id="{C9C3443D-D1D1-770B-A640-8E908226F070}"/>
                </a:ext>
              </a:extLst>
            </p:cNvPr>
            <p:cNvSpPr/>
            <p:nvPr/>
          </p:nvSpPr>
          <p:spPr>
            <a:xfrm>
              <a:off x="0" y="3986784"/>
              <a:ext cx="4686320" cy="2871215"/>
            </a:xfrm>
            <a:prstGeom prst="snip1Rect">
              <a:avLst>
                <a:gd name="adj" fmla="val 10041"/>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262626"/>
                </a:solidFill>
              </a:endParaRPr>
            </a:p>
          </p:txBody>
        </p:sp>
        <p:sp>
          <p:nvSpPr>
            <p:cNvPr id="36" name="Rectangle: Single Corner Snipped 35">
              <a:extLst>
                <a:ext uri="{FF2B5EF4-FFF2-40B4-BE49-F238E27FC236}">
                  <a16:creationId xmlns:a16="http://schemas.microsoft.com/office/drawing/2014/main" id="{5604234B-5348-3CE7-6BE5-613A7349A999}"/>
                </a:ext>
              </a:extLst>
            </p:cNvPr>
            <p:cNvSpPr/>
            <p:nvPr/>
          </p:nvSpPr>
          <p:spPr>
            <a:xfrm>
              <a:off x="104775" y="4133088"/>
              <a:ext cx="4476770" cy="2617116"/>
            </a:xfrm>
            <a:prstGeom prst="snip1Rect">
              <a:avLst>
                <a:gd name="adj" fmla="val 10041"/>
              </a:avLst>
            </a:prstGeom>
            <a:blipFill>
              <a:blip r:embed="rId5"/>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262626"/>
                </a:solidFill>
              </a:endParaRPr>
            </a:p>
          </p:txBody>
        </p:sp>
      </p:grpSp>
    </p:spTree>
    <p:extLst>
      <p:ext uri="{BB962C8B-B14F-4D97-AF65-F5344CB8AC3E}">
        <p14:creationId xmlns:p14="http://schemas.microsoft.com/office/powerpoint/2010/main" val="3013080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9" name="Rectangle: Single Corner Snipped 38">
            <a:extLst>
              <a:ext uri="{FF2B5EF4-FFF2-40B4-BE49-F238E27FC236}">
                <a16:creationId xmlns:a16="http://schemas.microsoft.com/office/drawing/2014/main" id="{381A2B06-1E21-5D3F-E216-EEB66744678D}"/>
              </a:ext>
            </a:extLst>
          </p:cNvPr>
          <p:cNvSpPr/>
          <p:nvPr/>
        </p:nvSpPr>
        <p:spPr>
          <a:xfrm>
            <a:off x="4686320" y="3429000"/>
            <a:ext cx="4686320" cy="2575558"/>
          </a:xfrm>
          <a:prstGeom prst="snip1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2400" b="1" dirty="0">
                <a:solidFill>
                  <a:srgbClr val="262626"/>
                </a:solidFill>
              </a:rPr>
              <a:t>Undocumented Field</a:t>
            </a:r>
          </a:p>
          <a:p>
            <a:pPr marL="285750" indent="-285750" algn="ctr">
              <a:buFont typeface="Arial" panose="020B0604020202020204" pitchFamily="34" charset="0"/>
              <a:buChar char="•"/>
            </a:pPr>
            <a:r>
              <a:rPr lang="en-US" sz="2400" b="1" dirty="0">
                <a:solidFill>
                  <a:srgbClr val="262626"/>
                </a:solidFill>
              </a:rPr>
              <a:t>Pricing</a:t>
            </a:r>
          </a:p>
          <a:p>
            <a:pPr marL="285750" indent="-285750" algn="ctr">
              <a:buFont typeface="Arial" panose="020B0604020202020204" pitchFamily="34" charset="0"/>
              <a:buChar char="•"/>
            </a:pPr>
            <a:r>
              <a:rPr lang="en-US" sz="2400" b="1" dirty="0">
                <a:solidFill>
                  <a:srgbClr val="262626"/>
                </a:solidFill>
              </a:rPr>
              <a:t>Safety</a:t>
            </a:r>
          </a:p>
        </p:txBody>
      </p:sp>
      <p:sp>
        <p:nvSpPr>
          <p:cNvPr id="5" name="Rectangle: Diagonal Corners Snipped 4">
            <a:extLst>
              <a:ext uri="{FF2B5EF4-FFF2-40B4-BE49-F238E27FC236}">
                <a16:creationId xmlns:a16="http://schemas.microsoft.com/office/drawing/2014/main" id="{F56078D9-A6B0-4731-FB5A-A7725954A51D}"/>
              </a:ext>
            </a:extLst>
          </p:cNvPr>
          <p:cNvSpPr/>
          <p:nvPr/>
        </p:nvSpPr>
        <p:spPr>
          <a:xfrm>
            <a:off x="10506075" y="200377"/>
            <a:ext cx="1473200" cy="945251"/>
          </a:xfrm>
          <a:prstGeom prst="snip2Diag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62626"/>
                </a:solidFill>
              </a:rPr>
              <a:t>1.4</a:t>
            </a:r>
          </a:p>
        </p:txBody>
      </p:sp>
      <p:pic>
        <p:nvPicPr>
          <p:cNvPr id="11" name="Graphic 10" descr="Game controller with solid fill">
            <a:extLst>
              <a:ext uri="{FF2B5EF4-FFF2-40B4-BE49-F238E27FC236}">
                <a16:creationId xmlns:a16="http://schemas.microsoft.com/office/drawing/2014/main" id="{17E0F86A-9F0F-1ED6-29D4-71315A7B6B8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474037" y="5230091"/>
            <a:ext cx="1219200" cy="1219200"/>
          </a:xfrm>
          <a:prstGeom prst="rect">
            <a:avLst/>
          </a:prstGeom>
        </p:spPr>
      </p:pic>
      <p:sp>
        <p:nvSpPr>
          <p:cNvPr id="12" name="Title 1">
            <a:extLst>
              <a:ext uri="{FF2B5EF4-FFF2-40B4-BE49-F238E27FC236}">
                <a16:creationId xmlns:a16="http://schemas.microsoft.com/office/drawing/2014/main" id="{BE475A4C-8A9B-CC20-C2F9-DA9E024BA898}"/>
              </a:ext>
            </a:extLst>
          </p:cNvPr>
          <p:cNvSpPr txBox="1">
            <a:spLocks/>
          </p:cNvSpPr>
          <p:nvPr/>
        </p:nvSpPr>
        <p:spPr>
          <a:xfrm>
            <a:off x="250674" y="304062"/>
            <a:ext cx="4686320" cy="18612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t>The Problem with Current Control</a:t>
            </a:r>
          </a:p>
        </p:txBody>
      </p:sp>
      <p:sp>
        <p:nvSpPr>
          <p:cNvPr id="8" name="Rectangle: Single Corner Snipped 7">
            <a:extLst>
              <a:ext uri="{FF2B5EF4-FFF2-40B4-BE49-F238E27FC236}">
                <a16:creationId xmlns:a16="http://schemas.microsoft.com/office/drawing/2014/main" id="{66F93F81-FD33-C881-260E-25501FE19F2C}"/>
              </a:ext>
            </a:extLst>
          </p:cNvPr>
          <p:cNvSpPr/>
          <p:nvPr/>
        </p:nvSpPr>
        <p:spPr>
          <a:xfrm>
            <a:off x="0" y="2165324"/>
            <a:ext cx="4686320" cy="738124"/>
          </a:xfrm>
          <a:prstGeom prst="snip1Rect">
            <a:avLst>
              <a:gd name="adj" fmla="val 36786"/>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262626"/>
                </a:solidFill>
              </a:rPr>
              <a:t>CHALLENGES</a:t>
            </a:r>
          </a:p>
        </p:txBody>
      </p:sp>
      <p:grpSp>
        <p:nvGrpSpPr>
          <p:cNvPr id="37" name="Group 36">
            <a:extLst>
              <a:ext uri="{FF2B5EF4-FFF2-40B4-BE49-F238E27FC236}">
                <a16:creationId xmlns:a16="http://schemas.microsoft.com/office/drawing/2014/main" id="{BD47E0C9-BC8E-87EA-AD63-BFE8C56D45CB}"/>
              </a:ext>
            </a:extLst>
          </p:cNvPr>
          <p:cNvGrpSpPr/>
          <p:nvPr/>
        </p:nvGrpSpPr>
        <p:grpSpPr>
          <a:xfrm>
            <a:off x="0" y="3133344"/>
            <a:ext cx="4686320" cy="2871215"/>
            <a:chOff x="0" y="3986784"/>
            <a:chExt cx="4686320" cy="2871215"/>
          </a:xfrm>
        </p:grpSpPr>
        <p:sp>
          <p:nvSpPr>
            <p:cNvPr id="35" name="Rectangle: Single Corner Snipped 34">
              <a:extLst>
                <a:ext uri="{FF2B5EF4-FFF2-40B4-BE49-F238E27FC236}">
                  <a16:creationId xmlns:a16="http://schemas.microsoft.com/office/drawing/2014/main" id="{C9C3443D-D1D1-770B-A640-8E908226F070}"/>
                </a:ext>
              </a:extLst>
            </p:cNvPr>
            <p:cNvSpPr/>
            <p:nvPr/>
          </p:nvSpPr>
          <p:spPr>
            <a:xfrm>
              <a:off x="0" y="3986784"/>
              <a:ext cx="4686320" cy="2871215"/>
            </a:xfrm>
            <a:prstGeom prst="snip1Rect">
              <a:avLst>
                <a:gd name="adj" fmla="val 10041"/>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262626"/>
                </a:solidFill>
              </a:endParaRPr>
            </a:p>
          </p:txBody>
        </p:sp>
        <p:sp>
          <p:nvSpPr>
            <p:cNvPr id="36" name="Rectangle: Single Corner Snipped 35">
              <a:extLst>
                <a:ext uri="{FF2B5EF4-FFF2-40B4-BE49-F238E27FC236}">
                  <a16:creationId xmlns:a16="http://schemas.microsoft.com/office/drawing/2014/main" id="{5604234B-5348-3CE7-6BE5-613A7349A999}"/>
                </a:ext>
              </a:extLst>
            </p:cNvPr>
            <p:cNvSpPr/>
            <p:nvPr/>
          </p:nvSpPr>
          <p:spPr>
            <a:xfrm>
              <a:off x="104775" y="4133088"/>
              <a:ext cx="4476770" cy="2617116"/>
            </a:xfrm>
            <a:prstGeom prst="snip1Rect">
              <a:avLst>
                <a:gd name="adj" fmla="val 10041"/>
              </a:avLst>
            </a:prstGeom>
            <a:blipFill>
              <a:blip r:embed="rId5"/>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262626"/>
                </a:solidFill>
              </a:endParaRPr>
            </a:p>
          </p:txBody>
        </p:sp>
      </p:grpSp>
    </p:spTree>
    <p:extLst>
      <p:ext uri="{BB962C8B-B14F-4D97-AF65-F5344CB8AC3E}">
        <p14:creationId xmlns:p14="http://schemas.microsoft.com/office/powerpoint/2010/main" val="2495562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6" name="Graphic 5" descr="Lightbulb with solid fill">
            <a:extLst>
              <a:ext uri="{FF2B5EF4-FFF2-40B4-BE49-F238E27FC236}">
                <a16:creationId xmlns:a16="http://schemas.microsoft.com/office/drawing/2014/main" id="{261D2BD5-252C-CFB2-7F37-7F20365FCAE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50674" y="5334738"/>
            <a:ext cx="1219200" cy="1219200"/>
          </a:xfrm>
          <a:prstGeom prst="rect">
            <a:avLst/>
          </a:prstGeom>
        </p:spPr>
      </p:pic>
      <p:sp>
        <p:nvSpPr>
          <p:cNvPr id="10" name="Title 1">
            <a:extLst>
              <a:ext uri="{FF2B5EF4-FFF2-40B4-BE49-F238E27FC236}">
                <a16:creationId xmlns:a16="http://schemas.microsoft.com/office/drawing/2014/main" id="{037D456C-4DD3-C9F8-1F9B-A6135AB0ADE0}"/>
              </a:ext>
            </a:extLst>
          </p:cNvPr>
          <p:cNvSpPr txBox="1">
            <a:spLocks/>
          </p:cNvSpPr>
          <p:nvPr/>
        </p:nvSpPr>
        <p:spPr>
          <a:xfrm>
            <a:off x="250674" y="304062"/>
            <a:ext cx="3091616" cy="18612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t>Key Influences</a:t>
            </a:r>
          </a:p>
        </p:txBody>
      </p:sp>
      <p:sp>
        <p:nvSpPr>
          <p:cNvPr id="14" name="Rectangle: Diagonal Corners Snipped 13">
            <a:extLst>
              <a:ext uri="{FF2B5EF4-FFF2-40B4-BE49-F238E27FC236}">
                <a16:creationId xmlns:a16="http://schemas.microsoft.com/office/drawing/2014/main" id="{3FAC5BED-D960-BBD0-DCE8-D241865E57E7}"/>
              </a:ext>
            </a:extLst>
          </p:cNvPr>
          <p:cNvSpPr/>
          <p:nvPr/>
        </p:nvSpPr>
        <p:spPr>
          <a:xfrm>
            <a:off x="4425696" y="2963165"/>
            <a:ext cx="2596896" cy="1947672"/>
          </a:xfrm>
          <a:prstGeom prst="snip2DiagRect">
            <a:avLst>
              <a:gd name="adj1" fmla="val 0"/>
              <a:gd name="adj2" fmla="val 10049"/>
            </a:avLst>
          </a:prstGeom>
          <a:blipFill>
            <a:blip r:embed="rId5"/>
            <a:stretch>
              <a:fillRect/>
            </a:stretch>
          </a:blip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262626"/>
              </a:solidFill>
            </a:endParaRPr>
          </a:p>
        </p:txBody>
      </p:sp>
      <p:sp>
        <p:nvSpPr>
          <p:cNvPr id="2" name="Rectangle: Diagonal Corners Snipped 1">
            <a:extLst>
              <a:ext uri="{FF2B5EF4-FFF2-40B4-BE49-F238E27FC236}">
                <a16:creationId xmlns:a16="http://schemas.microsoft.com/office/drawing/2014/main" id="{3CBB11D5-5290-30F0-2E03-FFFAD0D80754}"/>
              </a:ext>
            </a:extLst>
          </p:cNvPr>
          <p:cNvSpPr/>
          <p:nvPr/>
        </p:nvSpPr>
        <p:spPr>
          <a:xfrm>
            <a:off x="10506075" y="200377"/>
            <a:ext cx="1473200" cy="945251"/>
          </a:xfrm>
          <a:prstGeom prst="snip2Diag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62626"/>
                </a:solidFill>
              </a:rPr>
              <a:t>2.1</a:t>
            </a:r>
          </a:p>
        </p:txBody>
      </p:sp>
      <p:sp>
        <p:nvSpPr>
          <p:cNvPr id="4" name="Rectangle: Single Corner Snipped 3">
            <a:extLst>
              <a:ext uri="{FF2B5EF4-FFF2-40B4-BE49-F238E27FC236}">
                <a16:creationId xmlns:a16="http://schemas.microsoft.com/office/drawing/2014/main" id="{A803802B-5A8B-9B0C-0415-4158DDED18CB}"/>
              </a:ext>
            </a:extLst>
          </p:cNvPr>
          <p:cNvSpPr/>
          <p:nvPr/>
        </p:nvSpPr>
        <p:spPr>
          <a:xfrm flipH="1">
            <a:off x="7510272" y="2165324"/>
            <a:ext cx="4686320" cy="738124"/>
          </a:xfrm>
          <a:prstGeom prst="snip1Rect">
            <a:avLst>
              <a:gd name="adj" fmla="val 36786"/>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262626"/>
                </a:solidFill>
              </a:rPr>
              <a:t>PRIOR CONTROLLERS</a:t>
            </a:r>
          </a:p>
        </p:txBody>
      </p:sp>
      <p:sp>
        <p:nvSpPr>
          <p:cNvPr id="5" name="Rectangle: Single Corner Snipped 4">
            <a:extLst>
              <a:ext uri="{FF2B5EF4-FFF2-40B4-BE49-F238E27FC236}">
                <a16:creationId xmlns:a16="http://schemas.microsoft.com/office/drawing/2014/main" id="{5F6BCB08-023C-396B-A8BD-369651C65CFD}"/>
              </a:ext>
            </a:extLst>
          </p:cNvPr>
          <p:cNvSpPr/>
          <p:nvPr/>
        </p:nvSpPr>
        <p:spPr>
          <a:xfrm flipH="1">
            <a:off x="7505680" y="3429000"/>
            <a:ext cx="4686320" cy="2947416"/>
          </a:xfrm>
          <a:prstGeom prst="snip1Rect">
            <a:avLst>
              <a:gd name="adj" fmla="val 9221"/>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GB" sz="2400" b="1" dirty="0">
                <a:solidFill>
                  <a:srgbClr val="262626"/>
                </a:solidFill>
              </a:rPr>
              <a:t>Nintendo Wii</a:t>
            </a:r>
          </a:p>
          <a:p>
            <a:pPr marL="342900" indent="-342900">
              <a:buFont typeface="Arial" panose="020B0604020202020204" pitchFamily="34" charset="0"/>
              <a:buChar char="•"/>
            </a:pPr>
            <a:r>
              <a:rPr lang="en-GB" sz="2400" b="1" dirty="0">
                <a:solidFill>
                  <a:srgbClr val="262626"/>
                </a:solidFill>
              </a:rPr>
              <a:t>VR</a:t>
            </a:r>
          </a:p>
          <a:p>
            <a:pPr marL="342900" indent="-342900">
              <a:buFont typeface="Arial" panose="020B0604020202020204" pitchFamily="34" charset="0"/>
              <a:buChar char="•"/>
            </a:pPr>
            <a:r>
              <a:rPr lang="en-GB" sz="2400" b="1" dirty="0">
                <a:solidFill>
                  <a:srgbClr val="262626"/>
                </a:solidFill>
              </a:rPr>
              <a:t>AR</a:t>
            </a:r>
          </a:p>
          <a:p>
            <a:pPr marL="342900" indent="-342900">
              <a:buFont typeface="Arial" panose="020B0604020202020204" pitchFamily="34" charset="0"/>
              <a:buChar char="•"/>
            </a:pPr>
            <a:r>
              <a:rPr lang="en-GB" sz="2400" b="1" dirty="0">
                <a:solidFill>
                  <a:srgbClr val="262626"/>
                </a:solidFill>
              </a:rPr>
              <a:t>NFC</a:t>
            </a:r>
          </a:p>
          <a:p>
            <a:pPr marL="342900" indent="-342900">
              <a:buFont typeface="Arial" panose="020B0604020202020204" pitchFamily="34" charset="0"/>
              <a:buChar char="•"/>
            </a:pPr>
            <a:r>
              <a:rPr lang="en-GB" sz="2400" b="1" dirty="0">
                <a:solidFill>
                  <a:srgbClr val="262626"/>
                </a:solidFill>
              </a:rPr>
              <a:t>Tennis For Two</a:t>
            </a:r>
          </a:p>
        </p:txBody>
      </p:sp>
      <p:sp>
        <p:nvSpPr>
          <p:cNvPr id="7" name="Rectangle: Diagonal Corners Snipped 6">
            <a:extLst>
              <a:ext uri="{FF2B5EF4-FFF2-40B4-BE49-F238E27FC236}">
                <a16:creationId xmlns:a16="http://schemas.microsoft.com/office/drawing/2014/main" id="{F1245FB9-B279-5EDF-41CE-0394D84AD284}"/>
              </a:ext>
            </a:extLst>
          </p:cNvPr>
          <p:cNvSpPr/>
          <p:nvPr/>
        </p:nvSpPr>
        <p:spPr>
          <a:xfrm>
            <a:off x="745394" y="2165324"/>
            <a:ext cx="2596896" cy="1947672"/>
          </a:xfrm>
          <a:prstGeom prst="snip2DiagRect">
            <a:avLst>
              <a:gd name="adj1" fmla="val 0"/>
              <a:gd name="adj2" fmla="val 10049"/>
            </a:avLst>
          </a:prstGeom>
          <a:blipFill>
            <a:blip r:embed="rId6"/>
            <a:stretch>
              <a:fillRect/>
            </a:stretch>
          </a:blip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262626"/>
              </a:solidFill>
            </a:endParaRPr>
          </a:p>
        </p:txBody>
      </p:sp>
      <p:sp>
        <p:nvSpPr>
          <p:cNvPr id="8" name="Rectangle: Diagonal Corners Snipped 7">
            <a:extLst>
              <a:ext uri="{FF2B5EF4-FFF2-40B4-BE49-F238E27FC236}">
                <a16:creationId xmlns:a16="http://schemas.microsoft.com/office/drawing/2014/main" id="{4525CA60-8A80-C88A-310F-97098AF04A0E}"/>
              </a:ext>
            </a:extLst>
          </p:cNvPr>
          <p:cNvSpPr/>
          <p:nvPr/>
        </p:nvSpPr>
        <p:spPr>
          <a:xfrm>
            <a:off x="2022084" y="3996666"/>
            <a:ext cx="2596896" cy="2379750"/>
          </a:xfrm>
          <a:prstGeom prst="snip2DiagRect">
            <a:avLst>
              <a:gd name="adj1" fmla="val 0"/>
              <a:gd name="adj2" fmla="val 10049"/>
            </a:avLst>
          </a:prstGeom>
          <a:blipFill>
            <a:blip r:embed="rId7"/>
            <a:stretch>
              <a:fillRect/>
            </a:stretch>
          </a:blip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26262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6" name="Graphic 5" descr="Lightbulb with solid fill">
            <a:extLst>
              <a:ext uri="{FF2B5EF4-FFF2-40B4-BE49-F238E27FC236}">
                <a16:creationId xmlns:a16="http://schemas.microsoft.com/office/drawing/2014/main" id="{261D2BD5-252C-CFB2-7F37-7F20365FCAE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50674" y="5334738"/>
            <a:ext cx="1219200" cy="1219200"/>
          </a:xfrm>
          <a:prstGeom prst="rect">
            <a:avLst/>
          </a:prstGeom>
        </p:spPr>
      </p:pic>
      <p:sp>
        <p:nvSpPr>
          <p:cNvPr id="10" name="Title 1">
            <a:extLst>
              <a:ext uri="{FF2B5EF4-FFF2-40B4-BE49-F238E27FC236}">
                <a16:creationId xmlns:a16="http://schemas.microsoft.com/office/drawing/2014/main" id="{037D456C-4DD3-C9F8-1F9B-A6135AB0ADE0}"/>
              </a:ext>
            </a:extLst>
          </p:cNvPr>
          <p:cNvSpPr txBox="1">
            <a:spLocks/>
          </p:cNvSpPr>
          <p:nvPr/>
        </p:nvSpPr>
        <p:spPr>
          <a:xfrm>
            <a:off x="250674" y="304062"/>
            <a:ext cx="3091616" cy="18612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t>Key Influences</a:t>
            </a:r>
          </a:p>
        </p:txBody>
      </p:sp>
      <p:sp>
        <p:nvSpPr>
          <p:cNvPr id="2" name="Rectangle: Diagonal Corners Snipped 1">
            <a:extLst>
              <a:ext uri="{FF2B5EF4-FFF2-40B4-BE49-F238E27FC236}">
                <a16:creationId xmlns:a16="http://schemas.microsoft.com/office/drawing/2014/main" id="{3CBB11D5-5290-30F0-2E03-FFFAD0D80754}"/>
              </a:ext>
            </a:extLst>
          </p:cNvPr>
          <p:cNvSpPr/>
          <p:nvPr/>
        </p:nvSpPr>
        <p:spPr>
          <a:xfrm>
            <a:off x="10506075" y="200377"/>
            <a:ext cx="1473200" cy="945251"/>
          </a:xfrm>
          <a:prstGeom prst="snip2Diag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62626"/>
                </a:solidFill>
              </a:rPr>
              <a:t>2.2</a:t>
            </a:r>
          </a:p>
        </p:txBody>
      </p:sp>
      <p:sp>
        <p:nvSpPr>
          <p:cNvPr id="4" name="Rectangle: Single Corner Snipped 3">
            <a:extLst>
              <a:ext uri="{FF2B5EF4-FFF2-40B4-BE49-F238E27FC236}">
                <a16:creationId xmlns:a16="http://schemas.microsoft.com/office/drawing/2014/main" id="{A803802B-5A8B-9B0C-0415-4158DDED18CB}"/>
              </a:ext>
            </a:extLst>
          </p:cNvPr>
          <p:cNvSpPr/>
          <p:nvPr/>
        </p:nvSpPr>
        <p:spPr>
          <a:xfrm flipH="1">
            <a:off x="7510272" y="2165324"/>
            <a:ext cx="4686320" cy="738124"/>
          </a:xfrm>
          <a:prstGeom prst="snip1Rect">
            <a:avLst>
              <a:gd name="adj" fmla="val 36786"/>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262626"/>
                </a:solidFill>
              </a:rPr>
              <a:t>PREVIOUS DEVELOPMENT</a:t>
            </a:r>
          </a:p>
        </p:txBody>
      </p:sp>
      <p:sp>
        <p:nvSpPr>
          <p:cNvPr id="5" name="Rectangle: Single Corner Snipped 4">
            <a:extLst>
              <a:ext uri="{FF2B5EF4-FFF2-40B4-BE49-F238E27FC236}">
                <a16:creationId xmlns:a16="http://schemas.microsoft.com/office/drawing/2014/main" id="{5F6BCB08-023C-396B-A8BD-369651C65CFD}"/>
              </a:ext>
            </a:extLst>
          </p:cNvPr>
          <p:cNvSpPr/>
          <p:nvPr/>
        </p:nvSpPr>
        <p:spPr>
          <a:xfrm flipH="1">
            <a:off x="7505680" y="3429000"/>
            <a:ext cx="4686320" cy="1481837"/>
          </a:xfrm>
          <a:prstGeom prst="snip1Rect">
            <a:avLst>
              <a:gd name="adj" fmla="val 9221"/>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GB" sz="2400" b="1" dirty="0">
                <a:solidFill>
                  <a:srgbClr val="262626"/>
                </a:solidFill>
              </a:rPr>
              <a:t>Experimental Games Production</a:t>
            </a:r>
          </a:p>
          <a:p>
            <a:pPr marL="342900" indent="-342900">
              <a:buFont typeface="Arial" panose="020B0604020202020204" pitchFamily="34" charset="0"/>
              <a:buChar char="•"/>
            </a:pPr>
            <a:r>
              <a:rPr lang="en-GB" sz="2400" b="1" dirty="0">
                <a:solidFill>
                  <a:srgbClr val="262626"/>
                </a:solidFill>
              </a:rPr>
              <a:t>Summer Project</a:t>
            </a:r>
          </a:p>
        </p:txBody>
      </p:sp>
      <p:sp>
        <p:nvSpPr>
          <p:cNvPr id="3" name="Rectangle: Diagonal Corners Snipped 2">
            <a:extLst>
              <a:ext uri="{FF2B5EF4-FFF2-40B4-BE49-F238E27FC236}">
                <a16:creationId xmlns:a16="http://schemas.microsoft.com/office/drawing/2014/main" id="{A4A72131-96C0-E985-CDC9-346DF06C1E6D}"/>
              </a:ext>
            </a:extLst>
          </p:cNvPr>
          <p:cNvSpPr/>
          <p:nvPr/>
        </p:nvSpPr>
        <p:spPr>
          <a:xfrm>
            <a:off x="4425696" y="2963165"/>
            <a:ext cx="2596896" cy="1947672"/>
          </a:xfrm>
          <a:prstGeom prst="snip2DiagRect">
            <a:avLst>
              <a:gd name="adj1" fmla="val 0"/>
              <a:gd name="adj2" fmla="val 10049"/>
            </a:avLst>
          </a:prstGeom>
          <a:blipFill>
            <a:blip r:embed="rId5"/>
            <a:stretch>
              <a:fillRect/>
            </a:stretch>
          </a:blip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262626"/>
              </a:solidFill>
            </a:endParaRPr>
          </a:p>
        </p:txBody>
      </p:sp>
      <p:sp>
        <p:nvSpPr>
          <p:cNvPr id="7" name="Rectangle: Diagonal Corners Snipped 6">
            <a:extLst>
              <a:ext uri="{FF2B5EF4-FFF2-40B4-BE49-F238E27FC236}">
                <a16:creationId xmlns:a16="http://schemas.microsoft.com/office/drawing/2014/main" id="{49C4514F-C491-4B4F-0DE3-500D04A6B0B3}"/>
              </a:ext>
            </a:extLst>
          </p:cNvPr>
          <p:cNvSpPr/>
          <p:nvPr/>
        </p:nvSpPr>
        <p:spPr>
          <a:xfrm>
            <a:off x="745394" y="1877568"/>
            <a:ext cx="2596896" cy="2235428"/>
          </a:xfrm>
          <a:prstGeom prst="snip2DiagRect">
            <a:avLst>
              <a:gd name="adj1" fmla="val 0"/>
              <a:gd name="adj2" fmla="val 10049"/>
            </a:avLst>
          </a:prstGeom>
          <a:blipFill>
            <a:blip r:embed="rId6"/>
            <a:stretch>
              <a:fillRect/>
            </a:stretch>
          </a:blip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262626"/>
              </a:solidFill>
            </a:endParaRPr>
          </a:p>
        </p:txBody>
      </p:sp>
      <p:sp>
        <p:nvSpPr>
          <p:cNvPr id="8" name="Rectangle: Diagonal Corners Snipped 7">
            <a:extLst>
              <a:ext uri="{FF2B5EF4-FFF2-40B4-BE49-F238E27FC236}">
                <a16:creationId xmlns:a16="http://schemas.microsoft.com/office/drawing/2014/main" id="{344B3B19-FC9A-5277-BDE8-3E3525E75FEC}"/>
              </a:ext>
            </a:extLst>
          </p:cNvPr>
          <p:cNvSpPr/>
          <p:nvPr/>
        </p:nvSpPr>
        <p:spPr>
          <a:xfrm>
            <a:off x="2022084" y="3996666"/>
            <a:ext cx="2596896" cy="1947672"/>
          </a:xfrm>
          <a:prstGeom prst="snip2DiagRect">
            <a:avLst>
              <a:gd name="adj1" fmla="val 0"/>
              <a:gd name="adj2" fmla="val 10049"/>
            </a:avLst>
          </a:prstGeom>
          <a:blipFill>
            <a:blip r:embed="rId7"/>
            <a:stretch>
              <a:fillRect/>
            </a:stretch>
          </a:blip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262626"/>
              </a:solidFill>
            </a:endParaRPr>
          </a:p>
        </p:txBody>
      </p:sp>
    </p:spTree>
    <p:extLst>
      <p:ext uri="{BB962C8B-B14F-4D97-AF65-F5344CB8AC3E}">
        <p14:creationId xmlns:p14="http://schemas.microsoft.com/office/powerpoint/2010/main" val="4182846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4" name="Graphic 3" descr="Books with solid fill">
            <a:extLst>
              <a:ext uri="{FF2B5EF4-FFF2-40B4-BE49-F238E27FC236}">
                <a16:creationId xmlns:a16="http://schemas.microsoft.com/office/drawing/2014/main" id="{2BC8CF50-1B48-E1EE-B0DE-59ADA16CE49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335491" y="5202382"/>
            <a:ext cx="1343890" cy="1343890"/>
          </a:xfrm>
          <a:prstGeom prst="rect">
            <a:avLst/>
          </a:prstGeom>
        </p:spPr>
      </p:pic>
      <p:sp>
        <p:nvSpPr>
          <p:cNvPr id="7" name="Title 1">
            <a:extLst>
              <a:ext uri="{FF2B5EF4-FFF2-40B4-BE49-F238E27FC236}">
                <a16:creationId xmlns:a16="http://schemas.microsoft.com/office/drawing/2014/main" id="{C38EF768-123A-732D-41E6-3848BE662AD0}"/>
              </a:ext>
            </a:extLst>
          </p:cNvPr>
          <p:cNvSpPr txBox="1">
            <a:spLocks/>
          </p:cNvSpPr>
          <p:nvPr/>
        </p:nvSpPr>
        <p:spPr>
          <a:xfrm>
            <a:off x="250674" y="304062"/>
            <a:ext cx="3123147" cy="18612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t>Research Plan</a:t>
            </a:r>
          </a:p>
        </p:txBody>
      </p:sp>
      <p:sp>
        <p:nvSpPr>
          <p:cNvPr id="2" name="Rectangle: Diagonal Corners Snipped 1">
            <a:extLst>
              <a:ext uri="{FF2B5EF4-FFF2-40B4-BE49-F238E27FC236}">
                <a16:creationId xmlns:a16="http://schemas.microsoft.com/office/drawing/2014/main" id="{6ADD5CA1-B9BC-0A34-4477-1D21BBF7C209}"/>
              </a:ext>
            </a:extLst>
          </p:cNvPr>
          <p:cNvSpPr/>
          <p:nvPr/>
        </p:nvSpPr>
        <p:spPr>
          <a:xfrm>
            <a:off x="10506075" y="200377"/>
            <a:ext cx="1473200" cy="945251"/>
          </a:xfrm>
          <a:prstGeom prst="snip2Diag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62626"/>
                </a:solidFill>
              </a:rPr>
              <a:t>4.1</a:t>
            </a:r>
          </a:p>
        </p:txBody>
      </p:sp>
      <p:sp>
        <p:nvSpPr>
          <p:cNvPr id="3" name="Rectangle: Single Corner Snipped 2">
            <a:extLst>
              <a:ext uri="{FF2B5EF4-FFF2-40B4-BE49-F238E27FC236}">
                <a16:creationId xmlns:a16="http://schemas.microsoft.com/office/drawing/2014/main" id="{69D7C42B-BA76-3B2F-9A54-73068E85B690}"/>
              </a:ext>
            </a:extLst>
          </p:cNvPr>
          <p:cNvSpPr/>
          <p:nvPr/>
        </p:nvSpPr>
        <p:spPr>
          <a:xfrm flipH="1">
            <a:off x="7510272" y="2165324"/>
            <a:ext cx="4686320" cy="1089940"/>
          </a:xfrm>
          <a:prstGeom prst="snip1Rect">
            <a:avLst>
              <a:gd name="adj" fmla="val 26719"/>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262626"/>
                </a:solidFill>
              </a:rPr>
              <a:t>RESEARCH AND DEVELOPMENT LOOP</a:t>
            </a:r>
          </a:p>
        </p:txBody>
      </p:sp>
      <p:sp>
        <p:nvSpPr>
          <p:cNvPr id="8" name="Rectangle: Single Corner Snipped 7">
            <a:extLst>
              <a:ext uri="{FF2B5EF4-FFF2-40B4-BE49-F238E27FC236}">
                <a16:creationId xmlns:a16="http://schemas.microsoft.com/office/drawing/2014/main" id="{61253ED6-A205-FF0F-75D0-8EF1467601CF}"/>
              </a:ext>
            </a:extLst>
          </p:cNvPr>
          <p:cNvSpPr/>
          <p:nvPr/>
        </p:nvSpPr>
        <p:spPr>
          <a:xfrm>
            <a:off x="-4592" y="2165324"/>
            <a:ext cx="6880880" cy="3037058"/>
          </a:xfrm>
          <a:prstGeom prst="snip1Rect">
            <a:avLst>
              <a:gd name="adj" fmla="val 9575"/>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28600" indent="-228600">
              <a:lnSpc>
                <a:spcPct val="150000"/>
              </a:lnSpc>
              <a:buFont typeface="+mj-lt"/>
              <a:buAutoNum type="arabicPeriod"/>
            </a:pPr>
            <a:r>
              <a:rPr lang="en-GB" sz="2000" b="1" dirty="0">
                <a:solidFill>
                  <a:srgbClr val="262626"/>
                </a:solidFill>
                <a:ea typeface="+mn-lt"/>
                <a:cs typeface="+mn-lt"/>
              </a:rPr>
              <a:t> Looking at different types of available hardware</a:t>
            </a:r>
          </a:p>
          <a:p>
            <a:pPr marL="228600" indent="-228600">
              <a:lnSpc>
                <a:spcPct val="150000"/>
              </a:lnSpc>
              <a:buFont typeface="+mj-lt"/>
              <a:buAutoNum type="arabicPeriod"/>
            </a:pPr>
            <a:r>
              <a:rPr lang="en-GB" sz="2000" b="1" dirty="0">
                <a:solidFill>
                  <a:srgbClr val="262626"/>
                </a:solidFill>
                <a:ea typeface="+mn-lt"/>
                <a:cs typeface="+mn-lt"/>
              </a:rPr>
              <a:t> Figure out feasibility as a control system</a:t>
            </a:r>
          </a:p>
          <a:p>
            <a:pPr marL="228600" indent="-228600">
              <a:lnSpc>
                <a:spcPct val="150000"/>
              </a:lnSpc>
              <a:buFont typeface="+mj-lt"/>
              <a:buAutoNum type="arabicPeriod"/>
            </a:pPr>
            <a:r>
              <a:rPr lang="en-GB" sz="2000" b="1" dirty="0">
                <a:solidFill>
                  <a:srgbClr val="262626"/>
                </a:solidFill>
                <a:ea typeface="+mn-lt"/>
                <a:cs typeface="+mn-lt"/>
              </a:rPr>
              <a:t> Create a mind map of ideas</a:t>
            </a:r>
          </a:p>
          <a:p>
            <a:pPr marL="228600" indent="-228600">
              <a:lnSpc>
                <a:spcPct val="150000"/>
              </a:lnSpc>
              <a:buFont typeface="+mj-lt"/>
              <a:buAutoNum type="arabicPeriod"/>
            </a:pPr>
            <a:r>
              <a:rPr lang="en-GB" sz="2000" b="1" dirty="0">
                <a:solidFill>
                  <a:srgbClr val="262626"/>
                </a:solidFill>
                <a:ea typeface="+mn-lt"/>
                <a:cs typeface="+mn-lt"/>
              </a:rPr>
              <a:t> Test and peer review those ideas</a:t>
            </a:r>
          </a:p>
          <a:p>
            <a:pPr marL="228600" indent="-228600">
              <a:lnSpc>
                <a:spcPct val="150000"/>
              </a:lnSpc>
              <a:buFont typeface="+mj-lt"/>
              <a:buAutoNum type="arabicPeriod"/>
            </a:pPr>
            <a:r>
              <a:rPr lang="en-GB" sz="2000" b="1" dirty="0">
                <a:solidFill>
                  <a:srgbClr val="262626"/>
                </a:solidFill>
                <a:ea typeface="+mn-lt"/>
                <a:cs typeface="+mn-lt"/>
              </a:rPr>
              <a:t> If an idea is successful, create a prototype</a:t>
            </a:r>
          </a:p>
          <a:p>
            <a:pPr marL="228600" indent="-228600">
              <a:lnSpc>
                <a:spcPct val="150000"/>
              </a:lnSpc>
              <a:buFont typeface="+mj-lt"/>
              <a:buAutoNum type="arabicPeriod"/>
            </a:pPr>
            <a:r>
              <a:rPr lang="en-GB" sz="2000" b="1" dirty="0">
                <a:solidFill>
                  <a:srgbClr val="262626"/>
                </a:solidFill>
                <a:ea typeface="+mn-lt"/>
                <a:cs typeface="+mn-lt"/>
              </a:rPr>
              <a:t> Test it again</a:t>
            </a:r>
          </a:p>
        </p:txBody>
      </p:sp>
      <p:sp>
        <p:nvSpPr>
          <p:cNvPr id="14" name="Rectangle: Diagonal Corners Snipped 13">
            <a:extLst>
              <a:ext uri="{FF2B5EF4-FFF2-40B4-BE49-F238E27FC236}">
                <a16:creationId xmlns:a16="http://schemas.microsoft.com/office/drawing/2014/main" id="{42FBBC27-C1EE-EE0F-B641-8CD9C1992C3D}"/>
              </a:ext>
            </a:extLst>
          </p:cNvPr>
          <p:cNvSpPr/>
          <p:nvPr/>
        </p:nvSpPr>
        <p:spPr>
          <a:xfrm>
            <a:off x="7759139" y="3429000"/>
            <a:ext cx="4188586" cy="1712422"/>
          </a:xfrm>
          <a:prstGeom prst="snip2DiagRect">
            <a:avLst>
              <a:gd name="adj1" fmla="val 0"/>
              <a:gd name="adj2" fmla="val 10049"/>
            </a:avLst>
          </a:prstGeom>
          <a:blipFill>
            <a:blip r:embed="rId5"/>
            <a:stretch>
              <a:fillRect/>
            </a:stretch>
          </a:blip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solidFill>
                <a:srgbClr val="262626"/>
              </a:solidFill>
            </a:endParaRPr>
          </a:p>
        </p:txBody>
      </p:sp>
    </p:spTree>
    <p:extLst>
      <p:ext uri="{BB962C8B-B14F-4D97-AF65-F5344CB8AC3E}">
        <p14:creationId xmlns:p14="http://schemas.microsoft.com/office/powerpoint/2010/main" val="2895793120"/>
      </p:ext>
    </p:extLst>
  </p:cSld>
  <p:clrMapOvr>
    <a:masterClrMapping/>
  </p:clrMapOvr>
</p:sld>
</file>

<file path=ppt/theme/theme1.xml><?xml version="1.0" encoding="utf-8"?>
<a:theme xmlns:a="http://schemas.openxmlformats.org/drawingml/2006/main" name="DylanVTI">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DylanVTI">
      <a:majorFont>
        <a:latin typeface="Neue Haas Grotesk Text Pro"/>
        <a:ea typeface=""/>
        <a:cs typeface=""/>
      </a:majorFont>
      <a:minorFont>
        <a:latin typeface="Neue Haas Grotesk Text Pro"/>
        <a:ea typeface=""/>
        <a:cs typeface=""/>
      </a:minorFont>
    </a:fontScheme>
    <a:fmtScheme name="Dylan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CD0E21EA-FD0B-4FCD-9D95-B274E3CB7535}" vid="{F2F2D961-94DA-46D9-ABD7-77D6D5FB2C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BF76585360BE4BB8D976A1E44FFC30" ma:contentTypeVersion="16" ma:contentTypeDescription="Create a new document." ma:contentTypeScope="" ma:versionID="aa1788dcdf23072cdcc4cc53e58b98a6">
  <xsd:schema xmlns:xsd="http://www.w3.org/2001/XMLSchema" xmlns:xs="http://www.w3.org/2001/XMLSchema" xmlns:p="http://schemas.microsoft.com/office/2006/metadata/properties" xmlns:ns2="45c0638f-8904-45ab-b124-b1f7ff451179" xmlns:ns3="ac1d6235-51e3-4a29-8ef4-963eeebbd849" targetNamespace="http://schemas.microsoft.com/office/2006/metadata/properties" ma:root="true" ma:fieldsID="e2718d4e96c922d69dbf9eb86cef7778" ns2:_="" ns3:_="">
    <xsd:import namespace="45c0638f-8904-45ab-b124-b1f7ff451179"/>
    <xsd:import namespace="ac1d6235-51e3-4a29-8ef4-963eeebbd8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Topic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c0638f-8904-45ab-b124-b1f7ff4511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9151cd1a-81c0-4f7e-8bca-7c9d41dcf3f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Topics" ma:index="21" nillable="true" ma:displayName="Topics" ma:format="Dropdown" ma:internalName="Topics">
      <xsd:simpleType>
        <xsd:restriction base="dms:Text">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c1d6235-51e3-4a29-8ef4-963eeebbd84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edadf58-48e6-41c9-9b5a-4b8859450888}" ma:internalName="TaxCatchAll" ma:showField="CatchAllData" ma:web="ac1d6235-51e3-4a29-8ef4-963eeebbd84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opics xmlns="45c0638f-8904-45ab-b124-b1f7ff451179" xsi:nil="true"/>
    <TaxCatchAll xmlns="ac1d6235-51e3-4a29-8ef4-963eeebbd849" xsi:nil="true"/>
    <lcf76f155ced4ddcb4097134ff3c332f xmlns="45c0638f-8904-45ab-b124-b1f7ff451179">
      <Terms xmlns="http://schemas.microsoft.com/office/infopath/2007/PartnerControls"/>
    </lcf76f155ced4ddcb4097134ff3c332f>
    <SharedWithUsers xmlns="ac1d6235-51e3-4a29-8ef4-963eeebbd849">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BC403E-6CC5-4780-B037-2B3F03E5F24F}">
  <ds:schemaRefs>
    <ds:schemaRef ds:uri="45c0638f-8904-45ab-b124-b1f7ff451179"/>
    <ds:schemaRef ds:uri="ac1d6235-51e3-4a29-8ef4-963eeebbd84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5CC142F-F120-4F30-AC4C-0B7512E2EB19}">
  <ds:schemaRefs>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ac1d6235-51e3-4a29-8ef4-963eeebbd849"/>
    <ds:schemaRef ds:uri="45c0638f-8904-45ab-b124-b1f7ff451179"/>
  </ds:schemaRefs>
</ds:datastoreItem>
</file>

<file path=customXml/itemProps3.xml><?xml version="1.0" encoding="utf-8"?>
<ds:datastoreItem xmlns:ds="http://schemas.openxmlformats.org/officeDocument/2006/customXml" ds:itemID="{475A8469-11B7-49DA-B3FC-F2755995F5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410</TotalTime>
  <Words>2721</Words>
  <Application>Microsoft Office PowerPoint</Application>
  <PresentationFormat>Widescreen</PresentationFormat>
  <Paragraphs>361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Neue Haas Grotesk Text Pro</vt:lpstr>
      <vt:lpstr>Tahoma</vt:lpstr>
      <vt:lpstr>DylanVTI</vt:lpstr>
      <vt:lpstr>Project Pitch:   Beyond Buttons: Rethinking Control</vt:lpstr>
      <vt:lpstr>Project Pitch:   Beyond Buttons: Rethinking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Pitch: [Project Title]</dc:title>
  <dc:subject/>
  <dc:creator/>
  <cp:keywords/>
  <dc:description>generated using python-pptx</dc:description>
  <cp:lastModifiedBy>Alex Wood</cp:lastModifiedBy>
  <cp:revision>2</cp:revision>
  <dcterms:created xsi:type="dcterms:W3CDTF">2013-01-27T09:14:16Z</dcterms:created>
  <dcterms:modified xsi:type="dcterms:W3CDTF">2024-10-21T16:37:26Z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0x010100F3BF76585360BE4BB8D976A1E44FFC30</vt:lpwstr>
  </property>
  <property fmtid="{D5CDD505-2E9C-101B-9397-08002B2CF9AE}" pid="3" name="Order">
    <vt:r8>17200</vt:r8>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MediaServiceImageTags">
    <vt:lpwstr/>
  </property>
</Properties>
</file>